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gif" ContentType="image/gif"/>
  <Default Extension="svg" ContentType="image/svg+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88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9.xml" ContentType="application/vnd.openxmlformats-officedocument.presentationml.slide+xml"/>
  <Override PartName="/ppt/slideLayouts/slideLayout85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5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ustom.xml" ContentType="application/vnd.openxmlformats-officedocument.custom-properties+xml"/>
  <Override PartName="/ppt/slideLayouts/slideLayout6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Layouts/slideLayout2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6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83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tableStyles.xml" ContentType="application/vnd.openxmlformats-officedocument.presentationml.tableStyles+xml"/>
  <Override PartName="/ppt/slideLayouts/slideLayout99.xml" ContentType="application/vnd.openxmlformats-officedocument.presentationml.slideLayout+xml"/>
  <Override PartName="/ppt/slideLayouts/slideLayout34.xml" ContentType="application/vnd.openxmlformats-officedocument.presentationml.slideLayout+xml"/>
  <Override PartName="/docProps/app.xml" ContentType="application/vnd.openxmlformats-officedocument.extended-properties+xml"/>
  <Override PartName="/ppt/notesMasters/notesMaster1.xml" ContentType="application/vnd.openxmlformats-officedocument.presentationml.notesMaster+xml"/>
  <Override PartName="/ppt/slideLayouts/slideLayout57.xml" ContentType="application/vnd.openxmlformats-officedocument.presentationml.slideLayout+xml"/>
  <Override PartName="/ppt/slides/slide6.xml" ContentType="application/vnd.openxmlformats-officedocument.presentationml.slide+xml"/>
  <Override PartName="/customXml/itemProps3.xml" ContentType="application/vnd.openxmlformats-officedocument.customXmlProperties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ppt/slides/slide14.xml" ContentType="application/vnd.openxmlformats-officedocument.presentationml.slide+xml"/>
  <Override PartName="/ppt/slideLayouts/slideLayout8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ppt/slideLayouts/slideLayout9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9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2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9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4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76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4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64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9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 strictFirstAndLastChars="0">
  <p:sldMasterIdLst>
    <p:sldMasterId id="2147483648" r:id="rId4"/>
    <p:sldMasterId id="2147483701" r:id="rId5"/>
  </p:sldMasterIdLst>
  <p:notesMasterIdLst>
    <p:notesMasterId r:id="rId25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x="9144000" cy="5143500" type="screen16x9"/>
  <p:notesSz cx="6724650" cy="9874250"/>
  <p:custDataLst>
    <p:custData r:id="rId1"/>
    <p:custData r:id="rId2"/>
    <p:custData r:id="rId3"/>
  </p:custDataLst>
  <p:defaultTextStyle>
    <a:defPPr>
      <a:defRPr lang="de-CH"/>
    </a:defPPr>
    <a:lvl1pPr algn="l" rtl="0">
      <a:spcBef>
        <a:spcPts val="0"/>
      </a:spcBef>
      <a:spcAft>
        <a:spcPts val="0"/>
      </a:spcAft>
      <a:defRPr sz="1800">
        <a:solidFill>
          <a:schemeClr val="tx1"/>
        </a:solidFill>
        <a:latin typeface="Times"/>
        <a:ea typeface="+mn-ea"/>
        <a:cs typeface="+mn-cs"/>
      </a:defRPr>
    </a:lvl1pPr>
    <a:lvl2pPr marL="342900" algn="l" rtl="0">
      <a:spcBef>
        <a:spcPts val="0"/>
      </a:spcBef>
      <a:spcAft>
        <a:spcPts val="0"/>
      </a:spcAft>
      <a:defRPr sz="1800">
        <a:solidFill>
          <a:schemeClr val="tx1"/>
        </a:solidFill>
        <a:latin typeface="Times"/>
        <a:ea typeface="+mn-ea"/>
        <a:cs typeface="+mn-cs"/>
      </a:defRPr>
    </a:lvl2pPr>
    <a:lvl3pPr marL="685800" algn="l" rtl="0">
      <a:spcBef>
        <a:spcPts val="0"/>
      </a:spcBef>
      <a:spcAft>
        <a:spcPts val="0"/>
      </a:spcAft>
      <a:defRPr sz="1800">
        <a:solidFill>
          <a:schemeClr val="tx1"/>
        </a:solidFill>
        <a:latin typeface="Times"/>
        <a:ea typeface="+mn-ea"/>
        <a:cs typeface="+mn-cs"/>
      </a:defRPr>
    </a:lvl3pPr>
    <a:lvl4pPr marL="1028700" algn="l" rtl="0">
      <a:spcBef>
        <a:spcPts val="0"/>
      </a:spcBef>
      <a:spcAft>
        <a:spcPts val="0"/>
      </a:spcAft>
      <a:defRPr sz="1800">
        <a:solidFill>
          <a:schemeClr val="tx1"/>
        </a:solidFill>
        <a:latin typeface="Times"/>
        <a:ea typeface="+mn-ea"/>
        <a:cs typeface="+mn-cs"/>
      </a:defRPr>
    </a:lvl4pPr>
    <a:lvl5pPr marL="1371600" algn="l" rtl="0">
      <a:spcBef>
        <a:spcPts val="0"/>
      </a:spcBef>
      <a:spcAft>
        <a:spcPts val="0"/>
      </a:spcAft>
      <a:defRPr sz="1800">
        <a:solidFill>
          <a:schemeClr val="tx1"/>
        </a:solidFill>
        <a:latin typeface="Times"/>
        <a:ea typeface="+mn-ea"/>
        <a:cs typeface="+mn-cs"/>
      </a:defRPr>
    </a:lvl5pPr>
    <a:lvl6pPr marL="1714500" algn="l" defTabSz="685800" rtl="0">
      <a:defRPr sz="1800">
        <a:solidFill>
          <a:schemeClr val="tx1"/>
        </a:solidFill>
        <a:latin typeface="Times"/>
        <a:ea typeface="+mn-ea"/>
        <a:cs typeface="+mn-cs"/>
      </a:defRPr>
    </a:lvl6pPr>
    <a:lvl7pPr marL="2057400" algn="l" defTabSz="685800" rtl="0">
      <a:defRPr sz="1800">
        <a:solidFill>
          <a:schemeClr val="tx1"/>
        </a:solidFill>
        <a:latin typeface="Times"/>
        <a:ea typeface="+mn-ea"/>
        <a:cs typeface="+mn-cs"/>
      </a:defRPr>
    </a:lvl7pPr>
    <a:lvl8pPr marL="2400300" algn="l" defTabSz="685800" rtl="0">
      <a:defRPr sz="1800">
        <a:solidFill>
          <a:schemeClr val="tx1"/>
        </a:solidFill>
        <a:latin typeface="Times"/>
        <a:ea typeface="+mn-ea"/>
        <a:cs typeface="+mn-cs"/>
      </a:defRPr>
    </a:lvl8pPr>
    <a:lvl9pPr marL="2743200" algn="l" defTabSz="685800" rtl="0">
      <a:defRPr sz="1800">
        <a:solidFill>
          <a:schemeClr val="tx1"/>
        </a:solidFill>
        <a:latin typeface="Times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>
      <p:cViewPr varScale="1">
        <p:scale>
          <a:sx n="109" d="100"/>
          <a:sy n="109" d="100"/>
        </p:scale>
        <p:origin x="576" y="184"/>
      </p:cViewPr>
      <p:guideLst>
        <p:guide pos="2880"/>
        <p:guide pos="1620" orient="horz"/>
      </p:guideLst>
    </p:cSldViewPr>
  </p:slideViewPr>
  <p:gridSpacing cx="36004" cy="36004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theme" Target="theme/theme1.xml"/><Relationship Id="rId7" Type="http://schemas.openxmlformats.org/officeDocument/2006/relationships/theme" Target="theme/theme2.xml"/><Relationship Id="rId8" Type="http://schemas.openxmlformats.org/officeDocument/2006/relationships/theme" Target="theme/theme3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 /><Relationship Id="rId27" Type="http://schemas.openxmlformats.org/officeDocument/2006/relationships/tableStyles" Target="tableStyles.xml" /><Relationship Id="rId2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4219121" name="Rectangle 2"/>
          <p:cNvSpPr>
            <a:spLocks noChangeArrowheads="1" noGrp="1"/>
          </p:cNvSpPr>
          <p:nvPr>
            <p:ph type="hdr" sz="quarter"/>
          </p:nvPr>
        </p:nvSpPr>
        <p:spPr bwMode="auto">
          <a:xfrm>
            <a:off x="1" y="0"/>
            <a:ext cx="291453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t" anchorCtr="0" compatLnSpc="1">
            <a:prstTxWarp prst="textNoShape"/>
          </a:bodyPr>
          <a:lstStyle>
            <a:lvl1pPr>
              <a:defRPr sz="1200">
                <a:latin typeface="Arial"/>
                <a:cs typeface="Arial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206675930" name="Rectangle 3"/>
          <p:cNvSpPr>
            <a:spLocks noChangeArrowheads="1" noGrp="1"/>
          </p:cNvSpPr>
          <p:nvPr>
            <p:ph type="dt" idx="1"/>
          </p:nvPr>
        </p:nvSpPr>
        <p:spPr bwMode="auto">
          <a:xfrm>
            <a:off x="3810112" y="0"/>
            <a:ext cx="29145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t" anchorCtr="0" compatLnSpc="1">
            <a:prstTxWarp prst="textNoShape"/>
          </a:bodyPr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66465630" name="Rectangle 4"/>
          <p:cNvSpPr>
            <a:spLocks noChangeArrowheads="1" noChangeAspect="1" noGrp="1" noRot="1" noTextEdit="1"/>
          </p:cNvSpPr>
          <p:nvPr>
            <p:ph type="sldImg" idx="2"/>
          </p:nvPr>
        </p:nvSpPr>
        <p:spPr bwMode="auto">
          <a:xfrm>
            <a:off x="73025" y="741363"/>
            <a:ext cx="657860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119816707" name="Rectangle 5"/>
          <p:cNvSpPr>
            <a:spLocks noChangeArrowheads="1" noGrp="1"/>
          </p:cNvSpPr>
          <p:nvPr>
            <p:ph type="body" sz="quarter" idx="3"/>
          </p:nvPr>
        </p:nvSpPr>
        <p:spPr bwMode="auto">
          <a:xfrm>
            <a:off x="838900" y="4690269"/>
            <a:ext cx="5570290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de-CH"/>
              <a:t>Mastertextformat bearbeiten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  <a:p>
            <a:pPr lvl="4">
              <a:defRPr/>
            </a:pPr>
            <a:r>
              <a:rPr lang="de-CH"/>
              <a:t>Fünfte Ebene</a:t>
            </a:r>
            <a:endParaRPr/>
          </a:p>
        </p:txBody>
      </p:sp>
      <p:sp>
        <p:nvSpPr>
          <p:cNvPr id="1094777717" name="Rectangle 6"/>
          <p:cNvSpPr>
            <a:spLocks noChangeArrowheads="1" noGrp="1"/>
          </p:cNvSpPr>
          <p:nvPr>
            <p:ph type="ftr" sz="quarter" idx="4"/>
          </p:nvPr>
        </p:nvSpPr>
        <p:spPr bwMode="auto">
          <a:xfrm>
            <a:off x="1" y="9380537"/>
            <a:ext cx="291453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b" anchorCtr="0" compatLnSpc="1">
            <a:prstTxWarp prst="textNoShape"/>
          </a:bodyPr>
          <a:lstStyle>
            <a:lvl1pPr>
              <a:defRPr sz="1200">
                <a:latin typeface="Arial"/>
                <a:cs typeface="Arial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482758075" name="Rectangle 7"/>
          <p:cNvSpPr>
            <a:spLocks noChangeArrowheads="1" noGrp="1"/>
          </p:cNvSpPr>
          <p:nvPr>
            <p:ph type="sldNum" sz="quarter" idx="5"/>
          </p:nvPr>
        </p:nvSpPr>
        <p:spPr bwMode="auto">
          <a:xfrm>
            <a:off x="3810112" y="9380537"/>
            <a:ext cx="29145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b" anchorCtr="0" compatLnSpc="1">
            <a:prstTxWarp prst="textNoShape"/>
          </a:bodyPr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pPr>
              <a:defRPr/>
            </a:pPr>
            <a:fld id="{FF9673C1-B10B-4A71-96FC-7B6CB81AABD2}" type="slidenum">
              <a:rPr lang="de-CH"/>
              <a:t>‹Nr.›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>
      <a:spcBef>
        <a:spcPts val="0"/>
      </a:spcBef>
      <a:spcAft>
        <a:spcPts val="0"/>
      </a:spcAft>
      <a:defRPr sz="1050">
        <a:solidFill>
          <a:schemeClr val="tx1"/>
        </a:solidFill>
        <a:latin typeface="Arial"/>
        <a:ea typeface="+mn-ea"/>
        <a:cs typeface="Arial"/>
      </a:defRPr>
    </a:lvl1pPr>
    <a:lvl2pPr marL="342900" algn="l" rtl="0">
      <a:spcBef>
        <a:spcPts val="0"/>
      </a:spcBef>
      <a:spcAft>
        <a:spcPts val="0"/>
      </a:spcAft>
      <a:defRPr sz="1050">
        <a:solidFill>
          <a:schemeClr val="tx1"/>
        </a:solidFill>
        <a:latin typeface="Arial"/>
        <a:ea typeface="+mn-ea"/>
        <a:cs typeface="Arial"/>
      </a:defRPr>
    </a:lvl2pPr>
    <a:lvl3pPr marL="685800" algn="l" rtl="0">
      <a:spcBef>
        <a:spcPts val="0"/>
      </a:spcBef>
      <a:spcAft>
        <a:spcPts val="0"/>
      </a:spcAft>
      <a:defRPr sz="1050">
        <a:solidFill>
          <a:schemeClr val="tx1"/>
        </a:solidFill>
        <a:latin typeface="Arial"/>
        <a:ea typeface="+mn-ea"/>
        <a:cs typeface="Arial"/>
      </a:defRPr>
    </a:lvl3pPr>
    <a:lvl4pPr marL="1028700" algn="l" rtl="0">
      <a:spcBef>
        <a:spcPts val="0"/>
      </a:spcBef>
      <a:spcAft>
        <a:spcPts val="0"/>
      </a:spcAft>
      <a:defRPr sz="1050">
        <a:solidFill>
          <a:schemeClr val="tx1"/>
        </a:solidFill>
        <a:latin typeface="Arial"/>
        <a:ea typeface="+mn-ea"/>
        <a:cs typeface="Arial"/>
      </a:defRPr>
    </a:lvl4pPr>
    <a:lvl5pPr marL="1371600" algn="l" rtl="0">
      <a:spcBef>
        <a:spcPts val="0"/>
      </a:spcBef>
      <a:spcAft>
        <a:spcPts val="0"/>
      </a:spcAft>
      <a:defRPr sz="1050">
        <a:solidFill>
          <a:schemeClr val="tx1"/>
        </a:solidFill>
        <a:latin typeface="Arial"/>
        <a:ea typeface="+mn-ea"/>
        <a:cs typeface="Arial"/>
      </a:defRPr>
    </a:lvl5pPr>
    <a:lvl6pPr marL="1714500" algn="l" defTabSz="685800" rtl="0">
      <a:defRPr sz="9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>
      <a:defRPr sz="9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>
      <a:defRPr sz="9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>
      <a:defRPr sz="9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7C6605D-4EC5-F9A8-30B1-53850D2B3C1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640512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3845179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171450" marR="0" lvl="0" indent="-17145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de-CH"/>
              <a:t>Beispiel</a:t>
            </a:r>
            <a:r>
              <a:rPr lang="de-CH"/>
              <a:t> unbearbeitete Farben vs. bearbeitete Farben</a:t>
            </a:r>
            <a:endParaRPr/>
          </a:p>
          <a:p>
            <a:pPr marL="171450" indent="-171450">
              <a:buFontTx/>
              <a:buChar char="-"/>
              <a:defRPr/>
            </a:pPr>
            <a:endParaRPr lang="de-CH"/>
          </a:p>
        </p:txBody>
      </p:sp>
      <p:sp>
        <p:nvSpPr>
          <p:cNvPr id="404360205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F9673C1-B10B-4A71-96FC-7B6CB81AABD2}" type="slidenum">
              <a:rPr lang="de-CH"/>
              <a:t>10</a:t>
            </a:fld>
            <a:endParaRPr lang="de-CH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1495481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1886078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CH"/>
          </a:p>
        </p:txBody>
      </p:sp>
      <p:sp>
        <p:nvSpPr>
          <p:cNvPr id="788257720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F9673C1-B10B-4A71-96FC-7B6CB81AABD2}" type="slidenum">
              <a:rPr lang="de-CH"/>
              <a:t>11</a:t>
            </a:fld>
            <a:endParaRPr lang="de-CH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7131992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1091116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Dies ist unsere Vorlage…</a:t>
            </a:r>
            <a:endParaRPr/>
          </a:p>
        </p:txBody>
      </p:sp>
      <p:sp>
        <p:nvSpPr>
          <p:cNvPr id="118311622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F9673C1-B10B-4A71-96FC-7B6CB81AABD2}" type="slidenum">
              <a:rPr lang="de-CH"/>
              <a:t>12</a:t>
            </a:fld>
            <a:endParaRPr lang="de-CH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8298824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43002088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de-CH"/>
              <a:t>Im voraus</a:t>
            </a:r>
            <a:r>
              <a:rPr lang="de-CH"/>
              <a:t>: jeder macht seine Planung anders</a:t>
            </a:r>
            <a:endParaRPr/>
          </a:p>
          <a:p>
            <a:pPr marL="171450" indent="-171450">
              <a:buFontTx/>
              <a:buChar char="-"/>
              <a:defRPr/>
            </a:pPr>
            <a:r>
              <a:rPr lang="de-CH"/>
              <a:t>Hier aber ein paar wichtige Elemente, welche euch gut auf ein Filmtag vorbereiten können</a:t>
            </a:r>
            <a:endParaRPr/>
          </a:p>
          <a:p>
            <a:pPr marL="171450" indent="-171450">
              <a:buFontTx/>
              <a:buChar char="-"/>
              <a:defRPr/>
            </a:pPr>
            <a:r>
              <a:rPr lang="de-CH"/>
              <a:t>Je besser die Planung, desto einfacher und schneller die Umsetzung </a:t>
            </a:r>
            <a:endParaRPr/>
          </a:p>
          <a:p>
            <a:pPr marL="171450" indent="-171450">
              <a:buFontTx/>
              <a:buChar char="-"/>
              <a:defRPr/>
            </a:pPr>
            <a:r>
              <a:rPr lang="de-CH"/>
              <a:t>Erklären wieso die aufgezeigten Punkte so wichtig sind…</a:t>
            </a:r>
            <a:endParaRPr lang="de-CH"/>
          </a:p>
        </p:txBody>
      </p:sp>
      <p:sp>
        <p:nvSpPr>
          <p:cNvPr id="1497387458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F9673C1-B10B-4A71-96FC-7B6CB81AABD2}" type="slidenum">
              <a:rPr lang="de-CH"/>
              <a:t>13</a:t>
            </a:fld>
            <a:endParaRPr lang="de-CH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9438654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38099374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de-CH"/>
              <a:t>Viele Informationen</a:t>
            </a:r>
            <a:endParaRPr lang="de-CH"/>
          </a:p>
          <a:p>
            <a:pPr marL="171450" indent="-171450">
              <a:buFontTx/>
              <a:buChar char="-"/>
              <a:defRPr/>
            </a:pPr>
            <a:r>
              <a:rPr lang="de-CH"/>
              <a:t>Müsst ihr euch auch nicht alles jetzt merken </a:t>
            </a:r>
            <a:endParaRPr/>
          </a:p>
          <a:p>
            <a:pPr marL="171450" indent="-171450">
              <a:buFontTx/>
              <a:buChar char="-"/>
              <a:defRPr/>
            </a:pPr>
            <a:r>
              <a:rPr lang="de-CH"/>
              <a:t>Wird auch noch klarer, wenn ihr jetzt selbst an die </a:t>
            </a:r>
            <a:r>
              <a:rPr lang="de-CH"/>
              <a:t>Produktion geht</a:t>
            </a:r>
            <a:endParaRPr lang="de-CH"/>
          </a:p>
          <a:p>
            <a:pPr marL="0" indent="0">
              <a:buFontTx/>
              <a:buNone/>
              <a:defRPr/>
            </a:pPr>
            <a:endParaRPr lang="de-CH"/>
          </a:p>
          <a:p>
            <a:pPr>
              <a:defRPr/>
            </a:pPr>
            <a:endParaRPr lang="de-DE"/>
          </a:p>
        </p:txBody>
      </p:sp>
      <p:sp>
        <p:nvSpPr>
          <p:cNvPr id="1942221833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F9673C1-B10B-4A71-96FC-7B6CB81AABD2}" type="slidenum">
              <a:rPr lang="de-CH"/>
              <a:t>14</a:t>
            </a:fld>
            <a:endParaRPr lang="de-CH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8610870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06391910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Werbevideo für </a:t>
            </a:r>
            <a:r>
              <a:rPr lang="de-DE"/>
              <a:t>Nutrinize</a:t>
            </a:r>
            <a:r>
              <a:rPr lang="de-DE"/>
              <a:t> Riegel erstellen. </a:t>
            </a:r>
            <a:endParaRPr/>
          </a:p>
          <a:p>
            <a:pPr>
              <a:defRPr/>
            </a:pPr>
            <a:endParaRPr lang="de-DE"/>
          </a:p>
          <a:p>
            <a:pPr>
              <a:defRPr/>
            </a:pPr>
            <a:r>
              <a:rPr lang="de-DE"/>
              <a:t>Location: </a:t>
            </a:r>
            <a:r>
              <a:rPr lang="de-DE"/>
              <a:t>draussen</a:t>
            </a:r>
            <a:r>
              <a:rPr lang="de-DE"/>
              <a:t>, evtl. Studio (MES?), </a:t>
            </a:r>
            <a:r>
              <a:rPr lang="de-DE"/>
              <a:t>Gym</a:t>
            </a:r>
            <a:r>
              <a:rPr lang="de-DE"/>
              <a:t>, andere Arbeitende nicht stören</a:t>
            </a:r>
            <a:endParaRPr/>
          </a:p>
          <a:p>
            <a:pPr>
              <a:defRPr/>
            </a:pPr>
            <a:endParaRPr lang="de-DE"/>
          </a:p>
          <a:p>
            <a:pPr>
              <a:defRPr/>
            </a:pPr>
            <a:r>
              <a:rPr lang="de-DE"/>
              <a:t>Nach dem Mittagessen Input zu </a:t>
            </a:r>
            <a:r>
              <a:rPr lang="de-DE"/>
              <a:t>PremierePro</a:t>
            </a:r>
            <a:endParaRPr lang="de-DE"/>
          </a:p>
        </p:txBody>
      </p:sp>
      <p:sp>
        <p:nvSpPr>
          <p:cNvPr id="1339219635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F9673C1-B10B-4A71-96FC-7B6CB81AABD2}" type="slidenum">
              <a:rPr lang="de-CH"/>
              <a:t>15</a:t>
            </a:fld>
            <a:endParaRPr lang="de-CH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1791312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7690750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indent="0">
              <a:buFontTx/>
              <a:buNone/>
              <a:defRPr/>
            </a:pPr>
            <a:endParaRPr lang="de-CH"/>
          </a:p>
        </p:txBody>
      </p:sp>
      <p:sp>
        <p:nvSpPr>
          <p:cNvPr id="94422567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F9673C1-B10B-4A71-96FC-7B6CB81AABD2}" type="slidenum">
              <a:rPr lang="de-CH"/>
              <a:t>16</a:t>
            </a:fld>
            <a:endParaRPr lang="de-C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973650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4779741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de-CH" sz="1050"/>
              <a:t>Begrüssung</a:t>
            </a:r>
            <a:endParaRPr/>
          </a:p>
          <a:p>
            <a:pPr marL="171450" indent="-171450">
              <a:buFontTx/>
              <a:buChar char="-"/>
              <a:defRPr/>
            </a:pPr>
            <a:r>
              <a:rPr lang="de-CH" sz="1050"/>
              <a:t>Grundlagen zu Multimedia</a:t>
            </a:r>
            <a:endParaRPr/>
          </a:p>
          <a:p>
            <a:pPr marL="0" indent="0">
              <a:buFontTx/>
              <a:buNone/>
              <a:defRPr/>
            </a:pPr>
            <a:endParaRPr lang="de-CH" sz="1050"/>
          </a:p>
        </p:txBody>
      </p:sp>
      <p:sp>
        <p:nvSpPr>
          <p:cNvPr id="660661189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F9673C1-B10B-4A71-96FC-7B6CB81AABD2}" type="slidenum">
              <a:rPr lang="de-CH"/>
              <a:t>2</a:t>
            </a:fld>
            <a:endParaRPr lang="de-C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4560751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48408304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171450" indent="-171450">
              <a:buFont typeface="Symbol"/>
              <a:buChar char="-"/>
              <a:defRPr/>
            </a:pPr>
            <a:r>
              <a:rPr lang="de-CH"/>
              <a:t>Aneinander gereihte Bilderfolge</a:t>
            </a:r>
            <a:endParaRPr lang="de-CH"/>
          </a:p>
          <a:p>
            <a:pPr marL="171450" indent="-171450">
              <a:buFont typeface="Symbol"/>
              <a:buChar char="-"/>
              <a:defRPr/>
            </a:pPr>
            <a:r>
              <a:rPr lang="de-CH"/>
              <a:t>Erste Serienaufnahme von Pferd </a:t>
            </a:r>
            <a:r>
              <a:rPr/>
              <a:t></a:t>
            </a:r>
            <a:r>
              <a:rPr lang="de-CH"/>
              <a:t> wirkt beim Abspielen flüssig und wie ein Film</a:t>
            </a:r>
            <a:endParaRPr lang="de-CH"/>
          </a:p>
          <a:p>
            <a:pPr>
              <a:defRPr/>
            </a:pPr>
            <a:endParaRPr lang="de-DE"/>
          </a:p>
        </p:txBody>
      </p:sp>
      <p:sp>
        <p:nvSpPr>
          <p:cNvPr id="1274215149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F9673C1-B10B-4A71-96FC-7B6CB81AABD2}" type="slidenum">
              <a:rPr lang="de-CH"/>
              <a:t>3</a:t>
            </a:fld>
            <a:endParaRPr lang="de-C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4218537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2314199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de-CH"/>
              <a:t>weiterentwickelt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de-CH"/>
              <a:t>Pferdeanimation </a:t>
            </a:r>
            <a:r>
              <a:rPr/>
              <a:t></a:t>
            </a:r>
            <a:r>
              <a:rPr lang="de-CH"/>
              <a:t> mehrere Bilder aneinander gereiht.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de-CH"/>
          </a:p>
          <a:p>
            <a:pPr marL="285750" indent="-285750">
              <a:buFont typeface="Arial"/>
              <a:buChar char="•"/>
              <a:defRPr/>
            </a:pPr>
            <a:r>
              <a:rPr lang="de-CH"/>
              <a:t>Stummfilme: Filme schwarz-weiss ohne Ton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de-CH"/>
              <a:t>Hollywood-Ära: Filme schwarz-weiss mit Ton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de-CH"/>
              <a:t>Farbfilme: Filme farbig mit Ton</a:t>
            </a:r>
            <a:endParaRPr/>
          </a:p>
          <a:p>
            <a:pPr>
              <a:defRPr/>
            </a:pPr>
            <a:endParaRPr lang="de-DE"/>
          </a:p>
        </p:txBody>
      </p:sp>
      <p:sp>
        <p:nvSpPr>
          <p:cNvPr id="225455957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F9673C1-B10B-4A71-96FC-7B6CB81AABD2}" type="slidenum">
              <a:rPr lang="de-CH"/>
              <a:t>4</a:t>
            </a:fld>
            <a:endParaRPr lang="de-CH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3301892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28152570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de-CH"/>
              <a:t>In</a:t>
            </a:r>
            <a:r>
              <a:rPr lang="de-CH"/>
              <a:t> die Runde fragen: «Was ist mit das Wichtigste, was man am Set braucht? Was kommt euch in den Sinn?»</a:t>
            </a:r>
            <a:endParaRPr/>
          </a:p>
          <a:p>
            <a:pPr marL="171450" indent="-171450">
              <a:buFontTx/>
              <a:buChar char="-"/>
              <a:defRPr/>
            </a:pPr>
            <a:r>
              <a:rPr lang="de-CH"/>
              <a:t>Spontan interagieren mit den Antworten aus dem Publikum </a:t>
            </a:r>
            <a:r>
              <a:rPr lang="de-CH"/>
              <a:t></a:t>
            </a:r>
            <a:endParaRPr/>
          </a:p>
          <a:p>
            <a:pPr marL="171450" indent="-171450">
              <a:buFontTx/>
              <a:buChar char="-"/>
              <a:defRPr/>
            </a:pPr>
            <a:endParaRPr lang="de-CH"/>
          </a:p>
          <a:p>
            <a:pPr marL="171450" indent="-171450">
              <a:buFontTx/>
              <a:buChar char="-"/>
              <a:defRPr/>
            </a:pPr>
            <a:r>
              <a:rPr lang="de-CH"/>
              <a:t>Kamera / Akku / Speicherkarte = die drei wichtigsten Objekte am Set (ohne die ist gar nichts möglich)</a:t>
            </a:r>
            <a:endParaRPr/>
          </a:p>
          <a:p>
            <a:pPr marL="171450" indent="-171450">
              <a:buFontTx/>
              <a:buChar char="-"/>
              <a:defRPr/>
            </a:pPr>
            <a:r>
              <a:rPr lang="de-CH"/>
              <a:t>Kurz erklären was die ganzen Sachen sind </a:t>
            </a:r>
            <a:endParaRPr/>
          </a:p>
          <a:p>
            <a:pPr marL="171450" indent="-171450">
              <a:buFontTx/>
              <a:buChar char="-"/>
              <a:defRPr/>
            </a:pPr>
            <a:r>
              <a:rPr lang="de-CH"/>
              <a:t>Je nach dem was man für den Filmauftrag braucht, ist anderes Equipment benötigt</a:t>
            </a:r>
            <a:endParaRPr/>
          </a:p>
          <a:p>
            <a:pPr marL="171450" indent="-171450">
              <a:buFontTx/>
              <a:buChar char="-"/>
              <a:defRPr/>
            </a:pPr>
            <a:r>
              <a:rPr lang="de-CH"/>
              <a:t>Zusätzlich z.B. Kopfhörer, ND-Filter, etc. </a:t>
            </a:r>
            <a:endParaRPr lang="de-CH"/>
          </a:p>
          <a:p>
            <a:pPr marL="0" marR="0" lvl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/>
          </a:p>
        </p:txBody>
      </p:sp>
      <p:sp>
        <p:nvSpPr>
          <p:cNvPr id="2114524367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F9673C1-B10B-4A71-96FC-7B6CB81AABD2}" type="slidenum">
              <a:rPr lang="de-CH"/>
              <a:t>5</a:t>
            </a:fld>
            <a:endParaRPr lang="de-CH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6777354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60653312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de-CH"/>
              <a:t>Gibt natürlich</a:t>
            </a:r>
            <a:r>
              <a:rPr lang="de-CH"/>
              <a:t> ganz viele verschiedene Kameras und Objektive mit denen man filmen kann</a:t>
            </a:r>
            <a:endParaRPr/>
          </a:p>
          <a:p>
            <a:pPr marL="171450" indent="-171450">
              <a:buFontTx/>
              <a:buChar char="-"/>
              <a:defRPr/>
            </a:pPr>
            <a:r>
              <a:rPr lang="de-CH"/>
              <a:t>Im BIT:</a:t>
            </a:r>
            <a:endParaRPr/>
          </a:p>
          <a:p>
            <a:pPr marL="628650" lvl="1" indent="-171450">
              <a:buFontTx/>
              <a:buChar char="-"/>
              <a:defRPr/>
            </a:pPr>
            <a:r>
              <a:rPr lang="de-CH"/>
              <a:t>Hauptsächlich «normale» Kameras, wie bei der Fotografie</a:t>
            </a:r>
            <a:endParaRPr/>
          </a:p>
          <a:p>
            <a:pPr marL="628650" lvl="1" indent="-171450">
              <a:buFontTx/>
              <a:buChar char="-"/>
              <a:defRPr/>
            </a:pPr>
            <a:r>
              <a:rPr lang="de-CH"/>
              <a:t>Manchmal Drohnen für Luftaufnahmen</a:t>
            </a:r>
            <a:endParaRPr/>
          </a:p>
          <a:p>
            <a:pPr marL="171450" lvl="0" indent="-171450">
              <a:buFontTx/>
              <a:buChar char="-"/>
              <a:defRPr/>
            </a:pPr>
            <a:r>
              <a:rPr lang="de-CH"/>
              <a:t>Sonst:</a:t>
            </a:r>
            <a:endParaRPr/>
          </a:p>
          <a:p>
            <a:pPr marL="628650" lvl="1" indent="-171450">
              <a:buFontTx/>
              <a:buChar char="-"/>
              <a:defRPr/>
            </a:pPr>
            <a:r>
              <a:rPr lang="de-CH"/>
              <a:t>Professionelle Kameras nur für Filmaufnahmen, wie in Fernsehstudios</a:t>
            </a:r>
            <a:endParaRPr/>
          </a:p>
          <a:p>
            <a:pPr marL="628650" lvl="1" indent="-171450">
              <a:buFontTx/>
              <a:buChar char="-"/>
              <a:defRPr/>
            </a:pPr>
            <a:r>
              <a:rPr lang="de-CH"/>
              <a:t>Action-Kameras (GoPro)</a:t>
            </a:r>
            <a:endParaRPr/>
          </a:p>
          <a:p>
            <a:pPr>
              <a:defRPr/>
            </a:pPr>
            <a:endParaRPr lang="de-DE"/>
          </a:p>
        </p:txBody>
      </p:sp>
      <p:sp>
        <p:nvSpPr>
          <p:cNvPr id="529420715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F9673C1-B10B-4A71-96FC-7B6CB81AABD2}" type="slidenum">
              <a:rPr lang="de-CH"/>
              <a:t>6</a:t>
            </a:fld>
            <a:endParaRPr lang="de-CH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535519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41863410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de-CH"/>
              <a:t>Ansteckmikrofon</a:t>
            </a:r>
            <a:endParaRPr/>
          </a:p>
          <a:p>
            <a:pPr marL="628650" lvl="1" indent="-171450">
              <a:buFontTx/>
              <a:buChar char="-"/>
              <a:defRPr/>
            </a:pPr>
            <a:r>
              <a:rPr lang="de-CH"/>
              <a:t>Bei Interviews</a:t>
            </a:r>
            <a:endParaRPr/>
          </a:p>
          <a:p>
            <a:pPr marL="171450" indent="-171450">
              <a:buFontTx/>
              <a:buChar char="-"/>
              <a:defRPr/>
            </a:pPr>
            <a:r>
              <a:rPr lang="de-CH"/>
              <a:t>Studiomikrofon</a:t>
            </a:r>
            <a:endParaRPr/>
          </a:p>
          <a:p>
            <a:pPr marL="628650" lvl="1" indent="-171450">
              <a:buFontTx/>
              <a:buChar char="-"/>
              <a:defRPr/>
            </a:pPr>
            <a:r>
              <a:rPr lang="de-CH"/>
              <a:t>Bei Studioaufnahmen (Voice-Over)</a:t>
            </a:r>
            <a:endParaRPr/>
          </a:p>
          <a:p>
            <a:pPr marL="171450" indent="-171450">
              <a:buFontTx/>
              <a:buChar char="-"/>
              <a:defRPr/>
            </a:pPr>
            <a:r>
              <a:rPr lang="de-CH"/>
              <a:t>Kugelmikrofon</a:t>
            </a:r>
            <a:endParaRPr/>
          </a:p>
          <a:p>
            <a:pPr marL="628650" lvl="1" indent="-171450">
              <a:buFontTx/>
              <a:buChar char="-"/>
              <a:defRPr/>
            </a:pPr>
            <a:r>
              <a:rPr lang="de-CH"/>
              <a:t>Bei Präsentationen</a:t>
            </a:r>
            <a:endParaRPr/>
          </a:p>
          <a:p>
            <a:pPr marL="628650" lvl="1" indent="-171450">
              <a:buFontTx/>
              <a:buChar char="-"/>
              <a:defRPr/>
            </a:pPr>
            <a:r>
              <a:rPr lang="de-CH"/>
              <a:t>Bei Gesang (Konzerte)</a:t>
            </a:r>
            <a:endParaRPr/>
          </a:p>
          <a:p>
            <a:pPr marL="171450" indent="-171450">
              <a:buFontTx/>
              <a:buChar char="-"/>
              <a:defRPr/>
            </a:pPr>
            <a:r>
              <a:rPr lang="de-CH"/>
              <a:t>Richtmikrofon</a:t>
            </a:r>
            <a:endParaRPr/>
          </a:p>
          <a:p>
            <a:pPr marL="628650" lvl="1" indent="-171450">
              <a:buFontTx/>
              <a:buChar char="-"/>
              <a:defRPr/>
            </a:pPr>
            <a:r>
              <a:rPr lang="de-CH"/>
              <a:t>Bei Filmproduktionen</a:t>
            </a:r>
            <a:endParaRPr/>
          </a:p>
          <a:p>
            <a:pPr marL="628650" lvl="1" indent="-171450">
              <a:buFontTx/>
              <a:buChar char="-"/>
              <a:defRPr/>
            </a:pPr>
            <a:r>
              <a:rPr lang="de-CH"/>
              <a:t>Bei Interviews</a:t>
            </a:r>
            <a:endParaRPr/>
          </a:p>
          <a:p>
            <a:pPr marL="0" indent="0">
              <a:buFontTx/>
              <a:buNone/>
              <a:defRPr/>
            </a:pPr>
            <a:endParaRPr lang="de-CH"/>
          </a:p>
        </p:txBody>
      </p:sp>
      <p:sp>
        <p:nvSpPr>
          <p:cNvPr id="843387388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F9673C1-B10B-4A71-96FC-7B6CB81AABD2}" type="slidenum">
              <a:rPr lang="de-CH"/>
              <a:t>7</a:t>
            </a:fld>
            <a:endParaRPr lang="de-CH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1068188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40357065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de-CH"/>
              <a:t>Extreme Aufsicht </a:t>
            </a:r>
            <a:r>
              <a:rPr/>
              <a:t></a:t>
            </a:r>
            <a:r>
              <a:rPr lang="de-CH"/>
              <a:t> Vogelperspektive (Objekt/Person wirkt klein)</a:t>
            </a:r>
            <a:endParaRPr lang="de-CH"/>
          </a:p>
          <a:p>
            <a:pPr marL="171450" indent="-171450">
              <a:buFontTx/>
              <a:buChar char="-"/>
              <a:defRPr/>
            </a:pPr>
            <a:r>
              <a:rPr lang="de-CH"/>
              <a:t>Normalansicht </a:t>
            </a:r>
            <a:r>
              <a:rPr/>
              <a:t></a:t>
            </a:r>
            <a:r>
              <a:rPr lang="de-CH"/>
              <a:t> Normalperspektive</a:t>
            </a:r>
            <a:endParaRPr lang="de-CH"/>
          </a:p>
          <a:p>
            <a:pPr marL="171450" indent="-171450">
              <a:buFontTx/>
              <a:buChar char="-"/>
              <a:defRPr/>
            </a:pPr>
            <a:r>
              <a:rPr lang="de-CH"/>
              <a:t>Extreme Untersicht </a:t>
            </a:r>
            <a:r>
              <a:rPr/>
              <a:t></a:t>
            </a:r>
            <a:r>
              <a:rPr lang="de-CH"/>
              <a:t> Froschperspektive (Objekt/Person wirkt mächtig/gross)</a:t>
            </a:r>
            <a:endParaRPr lang="de-CH"/>
          </a:p>
        </p:txBody>
      </p:sp>
      <p:sp>
        <p:nvSpPr>
          <p:cNvPr id="1241771287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F9673C1-B10B-4A71-96FC-7B6CB81AABD2}" type="slidenum">
              <a:rPr lang="de-CH"/>
              <a:t>8</a:t>
            </a:fld>
            <a:endParaRPr lang="de-CH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2558829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59863129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de-CH"/>
              <a:t>Detail </a:t>
            </a:r>
            <a:r>
              <a:rPr/>
              <a:t></a:t>
            </a:r>
            <a:r>
              <a:rPr lang="de-CH"/>
              <a:t> Intimität</a:t>
            </a:r>
            <a:endParaRPr/>
          </a:p>
          <a:p>
            <a:pPr marL="171450" indent="-171450">
              <a:buFontTx/>
              <a:buChar char="-"/>
              <a:defRPr/>
            </a:pPr>
            <a:r>
              <a:rPr lang="de-CH"/>
              <a:t>Grossaufnahme </a:t>
            </a:r>
            <a:r>
              <a:rPr/>
              <a:t></a:t>
            </a:r>
            <a:r>
              <a:rPr lang="de-CH"/>
              <a:t> Gefühle zeigen / nah am Geschehen</a:t>
            </a:r>
            <a:endParaRPr/>
          </a:p>
          <a:p>
            <a:pPr marL="171450" indent="-171450">
              <a:buFontTx/>
              <a:buChar char="-"/>
              <a:defRPr/>
            </a:pPr>
            <a:r>
              <a:rPr lang="de-CH"/>
              <a:t>Nah </a:t>
            </a:r>
            <a:r>
              <a:rPr/>
              <a:t></a:t>
            </a:r>
            <a:r>
              <a:rPr lang="de-CH"/>
              <a:t> Person näher kommen</a:t>
            </a:r>
            <a:endParaRPr/>
          </a:p>
          <a:p>
            <a:pPr marL="171450" indent="-171450">
              <a:buFontTx/>
              <a:buChar char="-"/>
              <a:defRPr/>
            </a:pPr>
            <a:r>
              <a:rPr lang="de-CH"/>
              <a:t>Halbnahe</a:t>
            </a:r>
            <a:r>
              <a:rPr lang="de-CH"/>
              <a:t> </a:t>
            </a:r>
            <a:r>
              <a:rPr/>
              <a:t></a:t>
            </a:r>
            <a:r>
              <a:rPr lang="de-CH"/>
              <a:t> Person &amp; Handlung</a:t>
            </a:r>
            <a:endParaRPr/>
          </a:p>
          <a:p>
            <a:pPr marL="171450" indent="-171450">
              <a:buFontTx/>
              <a:buChar char="-"/>
              <a:defRPr/>
            </a:pPr>
            <a:r>
              <a:rPr lang="de-CH"/>
              <a:t>Halbtotale </a:t>
            </a:r>
            <a:r>
              <a:rPr/>
              <a:t></a:t>
            </a:r>
            <a:r>
              <a:rPr lang="de-CH"/>
              <a:t> Kopf bis Fuss gezeigt</a:t>
            </a:r>
            <a:endParaRPr/>
          </a:p>
          <a:p>
            <a:pPr marL="171450" indent="-171450">
              <a:buFontTx/>
              <a:buChar char="-"/>
              <a:defRPr/>
            </a:pPr>
            <a:r>
              <a:rPr lang="de-CH"/>
              <a:t>Totale </a:t>
            </a:r>
            <a:r>
              <a:rPr/>
              <a:t></a:t>
            </a:r>
            <a:r>
              <a:rPr lang="de-CH"/>
              <a:t> Person / Gruppe wird inkl. Umgebung gezeigt</a:t>
            </a:r>
            <a:endParaRPr lang="de-CH"/>
          </a:p>
        </p:txBody>
      </p:sp>
      <p:sp>
        <p:nvSpPr>
          <p:cNvPr id="1419607856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F9673C1-B10B-4A71-96FC-7B6CB81AABD2}" type="slidenum">
              <a:rPr lang="de-CH"/>
              <a:t>9</a:t>
            </a:fld>
            <a:endParaRPr lang="de-CH"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1_Titelseite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7416045" name="Titel Platzhalter"/>
          <p:cNvSpPr>
            <a:spLocks noChangeArrowheads="1" noGrp="1"/>
          </p:cNvSpPr>
          <p:nvPr>
            <p:ph type="ctrTitle" hasCustomPrompt="1"/>
          </p:nvPr>
        </p:nvSpPr>
        <p:spPr bwMode="auto">
          <a:xfrm>
            <a:off x="1295401" y="1736202"/>
            <a:ext cx="7489824" cy="1935866"/>
          </a:xfrm>
        </p:spPr>
        <p:txBody>
          <a:bodyPr/>
          <a:lstStyle>
            <a:lvl1pPr>
              <a:lnSpc>
                <a:spcPts val="6000"/>
              </a:lnSpc>
              <a:defRPr sz="5200"/>
            </a:lvl1pPr>
          </a:lstStyle>
          <a:p>
            <a:pPr>
              <a:defRPr/>
            </a:pPr>
            <a:r>
              <a:rPr lang="fr-CH"/>
              <a:t>[</a:t>
            </a:r>
            <a:r>
              <a:rPr lang="de-CH"/>
              <a:t>Titel der Präsentation</a:t>
            </a:r>
            <a:r>
              <a:rPr lang="fr-CH"/>
              <a:t>]</a:t>
            </a:r>
            <a:endParaRPr lang="de-CH"/>
          </a:p>
        </p:txBody>
      </p:sp>
      <p:sp>
        <p:nvSpPr>
          <p:cNvPr id="1124238333" name="Text Platzhalter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295401" y="3888918"/>
            <a:ext cx="7489824" cy="1059319"/>
          </a:xfrm>
        </p:spPr>
        <p:txBody>
          <a:bodyPr tIns="46800"/>
          <a:lstStyle>
            <a:lvl1pPr marL="0" indent="0" algn="l">
              <a:lnSpc>
                <a:spcPts val="4200"/>
              </a:lnSpc>
              <a:spcAft>
                <a:spcPts val="450"/>
              </a:spcAft>
              <a:buNone/>
              <a:defRPr sz="3200"/>
            </a:lvl1pPr>
          </a:lstStyle>
          <a:p>
            <a:pPr lvl="0">
              <a:defRPr/>
            </a:pPr>
            <a:r>
              <a:rPr lang="de-CH"/>
              <a:t>Vorname Nachname, Februar 2026</a:t>
            </a:r>
            <a:endParaRPr/>
          </a:p>
        </p:txBody>
      </p:sp>
      <p:pic>
        <p:nvPicPr>
          <p:cNvPr id="337097056" name="Bundeslogo" descr="Bundeslogo"/>
          <p:cNvPicPr>
            <a:picLocks noChangeAspect="1"/>
          </p:cNvPicPr>
          <p:nvPr userDrawn="1"/>
        </p:nvPicPr>
        <p:blipFill rotWithShape="1">
          <a:blip r:embed="rId2"/>
          <a:srcRect l="1799" t="4211" r="4866" b="11775"/>
          <a:stretch/>
        </p:blipFill>
        <p:spPr bwMode="auto">
          <a:xfrm>
            <a:off x="1022400" y="262800"/>
            <a:ext cx="1495491" cy="381600"/>
          </a:xfrm>
          <a:prstGeom prst="rect">
            <a:avLst/>
          </a:prstGeom>
        </p:spPr>
      </p:pic>
      <p:sp>
        <p:nvSpPr>
          <p:cNvPr id="920773081" name="Text Kennzeichnung"/>
          <p:cNvSpPr txBox="1">
            <a:spLocks noChangeArrowheads="1"/>
          </p:cNvSpPr>
          <p:nvPr userDrawn="1"/>
        </p:nvSpPr>
        <p:spPr bwMode="auto">
          <a:xfrm>
            <a:off x="3429000" y="261833"/>
            <a:ext cx="5043668" cy="504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>
                <a:latin typeface="Arial"/>
              </a:rPr>
              <a:t> </a:t>
            </a:r>
            <a:endParaRPr lang="de-CH" sz="800" b="0">
              <a:latin typeface="Arial"/>
            </a:endParaRPr>
          </a:p>
          <a:p>
            <a:pPr marL="0" marR="0" lvl="0" indent="0" algn="l" defTabSz="685800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sz="800" b="1">
                <a:latin typeface="Arial"/>
              </a:rPr>
              <a:t> </a:t>
            </a:r>
            <a:endParaRPr/>
          </a:p>
          <a:p>
            <a:pPr marL="0" marR="0" lvl="0" indent="0" algn="l" defTabSz="685800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de-CH" sz="800" b="0">
                <a:latin typeface="Arial"/>
              </a:rPr>
            </a:br>
            <a:endParaRPr lang="de-CH" sz="800" b="0">
              <a:latin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nhaltsverzeichnis 5 Punkte Balken Weis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8869934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370377989" name="Abgerundetes Rechteck 35"/>
          <p:cNvSpPr/>
          <p:nvPr userDrawn="1"/>
        </p:nvSpPr>
        <p:spPr bwMode="auto">
          <a:xfrm>
            <a:off x="1304557" y="3650149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123516372" name="Abgerundetes Rechteck 32"/>
          <p:cNvSpPr/>
          <p:nvPr userDrawn="1"/>
        </p:nvSpPr>
        <p:spPr bwMode="auto">
          <a:xfrm>
            <a:off x="1304557" y="3012274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410126065" name="Abgerundetes Rechteck 30"/>
          <p:cNvSpPr/>
          <p:nvPr userDrawn="1"/>
        </p:nvSpPr>
        <p:spPr bwMode="auto">
          <a:xfrm>
            <a:off x="1304557" y="2374399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22238007" name="Abgerundetes Rechteck 28"/>
          <p:cNvSpPr/>
          <p:nvPr userDrawn="1"/>
        </p:nvSpPr>
        <p:spPr bwMode="auto">
          <a:xfrm>
            <a:off x="1304557" y="1735351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68716442" name="Abgerundetes Rechteck 25"/>
          <p:cNvSpPr/>
          <p:nvPr/>
        </p:nvSpPr>
        <p:spPr bwMode="auto">
          <a:xfrm>
            <a:off x="1304557" y="1109186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042839897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016629366" name="Textplatzhalter 10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2001091" y="3719164"/>
            <a:ext cx="6056653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5 </a:t>
            </a:r>
            <a:r>
              <a:rPr lang="de-DE"/>
              <a:t>hinzufügen</a:t>
            </a:r>
            <a:endParaRPr/>
          </a:p>
        </p:txBody>
      </p:sp>
      <p:sp>
        <p:nvSpPr>
          <p:cNvPr id="1595620192" name="Textplatzhalter 10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2001091" y="3081289"/>
            <a:ext cx="6056653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4 </a:t>
            </a:r>
            <a:r>
              <a:rPr lang="de-DE"/>
              <a:t>hinzufügen</a:t>
            </a:r>
            <a:endParaRPr/>
          </a:p>
        </p:txBody>
      </p:sp>
      <p:sp>
        <p:nvSpPr>
          <p:cNvPr id="1799044575" name="Textplatzhalter 10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2001091" y="2443414"/>
            <a:ext cx="6056653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3 </a:t>
            </a:r>
            <a:r>
              <a:rPr lang="de-DE"/>
              <a:t>hinzufügen</a:t>
            </a:r>
            <a:endParaRPr/>
          </a:p>
        </p:txBody>
      </p:sp>
      <p:sp>
        <p:nvSpPr>
          <p:cNvPr id="335052639" name="Textplatzhalter 10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2001091" y="1804365"/>
            <a:ext cx="6056653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2 </a:t>
            </a:r>
            <a:r>
              <a:rPr lang="de-DE"/>
              <a:t>hinzufügen</a:t>
            </a:r>
            <a:endParaRPr/>
          </a:p>
        </p:txBody>
      </p:sp>
      <p:sp>
        <p:nvSpPr>
          <p:cNvPr id="385576296" name="Textplatzhalter 10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2001091" y="1178199"/>
            <a:ext cx="6056653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1 </a:t>
            </a:r>
            <a:r>
              <a:rPr lang="de-DE"/>
              <a:t>hinzufügen</a:t>
            </a:r>
            <a:endParaRPr/>
          </a:p>
        </p:txBody>
      </p:sp>
      <p:sp>
        <p:nvSpPr>
          <p:cNvPr id="1042610637" name="Bildplatzhalter 10"/>
          <p:cNvSpPr>
            <a:spLocks noGrp="1"/>
          </p:cNvSpPr>
          <p:nvPr>
            <p:ph type="pic" sz="quarter" idx="20" hasCustomPrompt="1"/>
          </p:nvPr>
        </p:nvSpPr>
        <p:spPr bwMode="auto">
          <a:xfrm>
            <a:off x="1431314" y="3731909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5 Bild klicken &gt; Mediaset</a:t>
            </a:r>
            <a:endParaRPr/>
          </a:p>
        </p:txBody>
      </p:sp>
      <p:sp>
        <p:nvSpPr>
          <p:cNvPr id="1068117018" name="Bildplatzhalt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1431314" y="3093551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1148276585" name="Bildplatzhalter 8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1422531" y="2455193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/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1342433104" name="Bildplatzhalter 6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1427397" y="1816240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/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1706164881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1426687" y="1178201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/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6_Ein Wort Türkis Hintergrund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0897342" name="Rechteck 4"/>
          <p:cNvSpPr/>
          <p:nvPr/>
        </p:nvSpPr>
        <p:spPr bwMode="auto">
          <a:xfrm>
            <a:off x="1189" y="1087041"/>
            <a:ext cx="9144000" cy="40564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1571866535" name="Textplatzhalter 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223963" y="2816952"/>
            <a:ext cx="6696075" cy="647700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defRPr sz="52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defRPr/>
            </a:pPr>
            <a:r>
              <a:rPr lang="de-CH"/>
              <a:t>Ein Wort </a:t>
            </a:r>
            <a:r>
              <a:rPr lang="de-DE"/>
              <a:t>hinzufügen</a:t>
            </a:r>
            <a:endParaRPr lang="de-CH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6_Ein Wort Icon Türkis Hintergrund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8914940" name="Rechteck 4"/>
          <p:cNvSpPr/>
          <p:nvPr/>
        </p:nvSpPr>
        <p:spPr bwMode="auto">
          <a:xfrm>
            <a:off x="1189" y="1087041"/>
            <a:ext cx="9144000" cy="40564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1249782764" name="Abgerundetes Rechteck 8"/>
          <p:cNvSpPr/>
          <p:nvPr/>
        </p:nvSpPr>
        <p:spPr bwMode="auto">
          <a:xfrm>
            <a:off x="3707904" y="1538126"/>
            <a:ext cx="1728192" cy="1728000"/>
          </a:xfrm>
          <a:prstGeom prst="roundRect">
            <a:avLst>
              <a:gd name="adj" fmla="val 1718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1269275161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223963" y="3621093"/>
            <a:ext cx="6696075" cy="6477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600"/>
              </a:lnSpc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de-CH"/>
              <a:t>Ein Wort hinzufügen</a:t>
            </a:r>
            <a:endParaRPr/>
          </a:p>
        </p:txBody>
      </p:sp>
      <p:sp>
        <p:nvSpPr>
          <p:cNvPr id="672979103" name="Bildplatzhalter 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4032000" y="1862126"/>
            <a:ext cx="1080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e-CH"/>
              <a:t>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nhaltsverzeichnis 6 Punkte Balken Weis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9963524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769425496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857860477" name="Abgerundetes Rechteck 120"/>
          <p:cNvSpPr/>
          <p:nvPr/>
        </p:nvSpPr>
        <p:spPr bwMode="auto">
          <a:xfrm>
            <a:off x="1304551" y="2855051"/>
            <a:ext cx="6930000" cy="46609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84118867" name="Abgerundetes Rechteck 115"/>
          <p:cNvSpPr/>
          <p:nvPr/>
        </p:nvSpPr>
        <p:spPr bwMode="auto">
          <a:xfrm>
            <a:off x="1304551" y="2275800"/>
            <a:ext cx="6930000" cy="46188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836343444" name="Abgerundetes Rechteck 95"/>
          <p:cNvSpPr/>
          <p:nvPr/>
        </p:nvSpPr>
        <p:spPr bwMode="auto">
          <a:xfrm>
            <a:off x="1304551" y="1696550"/>
            <a:ext cx="6930000" cy="46188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969625250" name="Abgerundetes Rechteck 125"/>
          <p:cNvSpPr/>
          <p:nvPr/>
        </p:nvSpPr>
        <p:spPr bwMode="auto">
          <a:xfrm>
            <a:off x="1304551" y="1110637"/>
            <a:ext cx="6930000" cy="46609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377102923" name="Abgerundetes Rechteck 33"/>
          <p:cNvSpPr/>
          <p:nvPr/>
        </p:nvSpPr>
        <p:spPr bwMode="auto">
          <a:xfrm>
            <a:off x="1304551" y="3438515"/>
            <a:ext cx="6930000" cy="46609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424406473" name="Textplatzhalter 10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2001086" y="3494701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5 </a:t>
            </a:r>
            <a:r>
              <a:rPr lang="de-DE"/>
              <a:t>hinzufügen</a:t>
            </a:r>
            <a:endParaRPr/>
          </a:p>
        </p:txBody>
      </p:sp>
      <p:sp>
        <p:nvSpPr>
          <p:cNvPr id="924684605" name="Textplatzhalter 10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2001086" y="2911721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4 </a:t>
            </a:r>
            <a:r>
              <a:rPr lang="de-DE"/>
              <a:t>hinzufügen</a:t>
            </a:r>
            <a:endParaRPr/>
          </a:p>
        </p:txBody>
      </p:sp>
      <p:sp>
        <p:nvSpPr>
          <p:cNvPr id="1702974824" name="Textplatzhalter 10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2001086" y="2332953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3 </a:t>
            </a:r>
            <a:r>
              <a:rPr lang="de-DE"/>
              <a:t>hinzufügen</a:t>
            </a:r>
            <a:endParaRPr/>
          </a:p>
        </p:txBody>
      </p:sp>
      <p:sp>
        <p:nvSpPr>
          <p:cNvPr id="1061125888" name="Textplatzhalter 10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2001086" y="1753012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2 </a:t>
            </a:r>
            <a:r>
              <a:rPr lang="de-DE"/>
              <a:t>hinzufügen</a:t>
            </a:r>
            <a:endParaRPr/>
          </a:p>
        </p:txBody>
      </p:sp>
      <p:sp>
        <p:nvSpPr>
          <p:cNvPr id="702929932" name="Textplatzhalter 10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2001086" y="1179293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1 </a:t>
            </a:r>
            <a:r>
              <a:rPr lang="de-DE"/>
              <a:t>hinzufügen</a:t>
            </a:r>
            <a:endParaRPr/>
          </a:p>
        </p:txBody>
      </p:sp>
      <p:sp>
        <p:nvSpPr>
          <p:cNvPr id="1548398056" name="Bildplatzhalter 10"/>
          <p:cNvSpPr>
            <a:spLocks noGrp="1"/>
          </p:cNvSpPr>
          <p:nvPr>
            <p:ph type="pic" sz="quarter" idx="20" hasCustomPrompt="1"/>
          </p:nvPr>
        </p:nvSpPr>
        <p:spPr bwMode="auto">
          <a:xfrm>
            <a:off x="1431309" y="3507446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5 Bild klicken &gt; Mediaset</a:t>
            </a:r>
            <a:endParaRPr/>
          </a:p>
        </p:txBody>
      </p:sp>
      <p:sp>
        <p:nvSpPr>
          <p:cNvPr id="2070087749" name="Bildplatzhalt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1431309" y="2936086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721794303" name="Bildplatzhalter 8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1422526" y="2344733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349445242" name="Bildplatzhalter 6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1427392" y="1764887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1734024446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1426682" y="1179293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  <p:sp>
        <p:nvSpPr>
          <p:cNvPr id="1093218766" name="Abgerundetes Rechteck 39"/>
          <p:cNvSpPr/>
          <p:nvPr/>
        </p:nvSpPr>
        <p:spPr bwMode="auto">
          <a:xfrm>
            <a:off x="1304551" y="4026477"/>
            <a:ext cx="6930000" cy="46950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593385372" name="Textplatzhalter 10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2001086" y="4079252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6 </a:t>
            </a:r>
            <a:r>
              <a:rPr lang="de-DE"/>
              <a:t>hinzufügen</a:t>
            </a:r>
            <a:endParaRPr/>
          </a:p>
        </p:txBody>
      </p:sp>
      <p:sp>
        <p:nvSpPr>
          <p:cNvPr id="809873064" name="Bildplatzhalter 10"/>
          <p:cNvSpPr>
            <a:spLocks noGrp="1"/>
          </p:cNvSpPr>
          <p:nvPr>
            <p:ph type="pic" sz="quarter" idx="36" hasCustomPrompt="1"/>
          </p:nvPr>
        </p:nvSpPr>
        <p:spPr bwMode="auto">
          <a:xfrm>
            <a:off x="1431309" y="4091998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6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nhaltsverzeichnis 3 Punkte Balken Weiss Bild Hintegrun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042603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1297467" y="202718"/>
            <a:ext cx="7487758" cy="821325"/>
          </a:xfrm>
        </p:spPr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067008989" name="Rechteck 4"/>
          <p:cNvSpPr/>
          <p:nvPr userDrawn="1"/>
        </p:nvSpPr>
        <p:spPr bwMode="auto"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1780275481" name="Bildplatzhalter 3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1087041"/>
            <a:ext cx="9144000" cy="40564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800"/>
            </a:lvl1pPr>
            <a:lvl2pPr marL="202406" indent="0">
              <a:lnSpc>
                <a:spcPct val="100000"/>
              </a:lnSpc>
              <a:buFontTx/>
              <a:buNone/>
              <a:defRPr sz="900"/>
            </a:lvl2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DE"/>
              <a:t>1. Hintergrundbild zuerst einfügen durch klicken auf Bild, dann entweder via </a:t>
            </a:r>
            <a:r>
              <a:rPr lang="de-CH"/>
              <a:t>Mediaset oder via Einfügen &gt; Bilder / 2. Bild verdunkeln &gt; Rechtsklick auf Bild &gt; Grafik formatieren &gt; Bildkorrekturen &gt; Helligkeit</a:t>
            </a:r>
            <a:endParaRPr/>
          </a:p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endParaRPr lang="de-CH"/>
          </a:p>
        </p:txBody>
      </p:sp>
      <p:sp>
        <p:nvSpPr>
          <p:cNvPr id="1470561267" name="Textplatzhalter 2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297467" y="277762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/>
          </a:bodyPr>
          <a:lstStyle>
            <a:lvl1pPr>
              <a:defRPr lang="de-CH" sz="700">
                <a:solidFill>
                  <a:srgbClr val="000000"/>
                </a:solidFill>
              </a:defRPr>
            </a:lvl1pPr>
          </a:lstStyle>
          <a:p>
            <a:pPr marR="0" lvl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/>
              <a:t>  </a:t>
            </a:r>
            <a:endParaRPr/>
          </a:p>
        </p:txBody>
      </p:sp>
      <p:sp>
        <p:nvSpPr>
          <p:cNvPr id="616121436" name="Textplatzhalter 46"/>
          <p:cNvSpPr>
            <a:spLocks noGrp="1"/>
          </p:cNvSpPr>
          <p:nvPr>
            <p:ph type="body" sz="quarter" idx="40" hasCustomPrompt="1"/>
          </p:nvPr>
        </p:nvSpPr>
        <p:spPr bwMode="auto">
          <a:xfrm rot="16199999">
            <a:off x="1344160" y="2730934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461703265" name="Textplatzhalter 2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297467" y="214494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/>
          </a:bodyPr>
          <a:lstStyle>
            <a:lvl1pPr>
              <a:defRPr lang="de-CH" sz="700">
                <a:solidFill>
                  <a:srgbClr val="000000"/>
                </a:solidFill>
              </a:defRPr>
            </a:lvl1pPr>
          </a:lstStyle>
          <a:p>
            <a:pPr marR="0" lvl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/>
              <a:t>  </a:t>
            </a:r>
            <a:endParaRPr/>
          </a:p>
        </p:txBody>
      </p:sp>
      <p:sp>
        <p:nvSpPr>
          <p:cNvPr id="1129717031" name="Textplatzhalter 46"/>
          <p:cNvSpPr>
            <a:spLocks noGrp="1"/>
          </p:cNvSpPr>
          <p:nvPr>
            <p:ph type="body" sz="quarter" idx="38" hasCustomPrompt="1"/>
          </p:nvPr>
        </p:nvSpPr>
        <p:spPr bwMode="auto">
          <a:xfrm rot="16199999">
            <a:off x="1344160" y="2098254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493051464" name="Textplatzhalter 2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297467" y="1506589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/>
          </a:bodyPr>
          <a:lstStyle>
            <a:lvl1pPr>
              <a:defRPr lang="de-CH" sz="700">
                <a:solidFill>
                  <a:srgbClr val="000000"/>
                </a:solidFill>
              </a:defRPr>
            </a:lvl1pPr>
          </a:lstStyle>
          <a:p>
            <a:pPr marR="0" lvl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/>
              <a:t>  </a:t>
            </a:r>
            <a:endParaRPr/>
          </a:p>
        </p:txBody>
      </p:sp>
      <p:sp>
        <p:nvSpPr>
          <p:cNvPr id="1828525410" name="Textplatzhalter 46"/>
          <p:cNvSpPr>
            <a:spLocks noGrp="1"/>
          </p:cNvSpPr>
          <p:nvPr>
            <p:ph type="body" sz="quarter" idx="36" hasCustomPrompt="1"/>
          </p:nvPr>
        </p:nvSpPr>
        <p:spPr bwMode="auto">
          <a:xfrm rot="16199999">
            <a:off x="1344160" y="1459896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115561006" name="Textplatzhalter 10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995190" y="2852560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3 </a:t>
            </a:r>
            <a:r>
              <a:rPr lang="de-DE"/>
              <a:t>hinzufügen</a:t>
            </a:r>
            <a:endParaRPr/>
          </a:p>
        </p:txBody>
      </p:sp>
      <p:sp>
        <p:nvSpPr>
          <p:cNvPr id="141261584" name="Textplatzhalter 10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995190" y="2213512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2 </a:t>
            </a:r>
            <a:r>
              <a:rPr lang="de-DE"/>
              <a:t>hinzufügen</a:t>
            </a:r>
            <a:endParaRPr/>
          </a:p>
        </p:txBody>
      </p:sp>
      <p:sp>
        <p:nvSpPr>
          <p:cNvPr id="592780554" name="Textplatzhalter 10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995190" y="1587347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1 </a:t>
            </a:r>
            <a:r>
              <a:rPr lang="de-DE"/>
              <a:t>hinzufügen</a:t>
            </a:r>
            <a:endParaRPr/>
          </a:p>
        </p:txBody>
      </p:sp>
      <p:sp>
        <p:nvSpPr>
          <p:cNvPr id="1581134328" name="Bildplatzhalter 8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1416630" y="2864340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1413963723" name="Bildplatzhalter 6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1421496" y="2225386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883571042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1420786" y="1587347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nhaltsverzeichnis 4 Punkte Balken Weiss Bild Hintegrun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3760213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1296279" y="202718"/>
            <a:ext cx="7488946" cy="821326"/>
          </a:xfrm>
        </p:spPr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341240612" name="Rechteck 4"/>
          <p:cNvSpPr/>
          <p:nvPr userDrawn="1"/>
        </p:nvSpPr>
        <p:spPr bwMode="auto"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607524232" name="Bildplatzhalter 3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1087041"/>
            <a:ext cx="9144000" cy="40564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800"/>
            </a:lvl1pPr>
            <a:lvl2pPr marL="202406" indent="0">
              <a:lnSpc>
                <a:spcPct val="100000"/>
              </a:lnSpc>
              <a:buFontTx/>
              <a:buNone/>
              <a:defRPr sz="900"/>
            </a:lvl2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DE"/>
              <a:t>1. Hintergrundbild zuerst einfügen durch klicken auf Bild, dann entweder via </a:t>
            </a:r>
            <a:r>
              <a:rPr lang="de-CH"/>
              <a:t>Mediaset oder via Einfügen &gt; Bilder / 2. Bild verdunkeln &gt; Rechtsklick auf Bild &gt; Grafik formatieren &gt; Bildkorrekturen &gt; Helligkeit</a:t>
            </a:r>
            <a:endParaRPr/>
          </a:p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endParaRPr lang="de-CH"/>
          </a:p>
        </p:txBody>
      </p:sp>
      <p:sp>
        <p:nvSpPr>
          <p:cNvPr id="1877159299" name="Textplatzhalter 2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296279" y="3410308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/>
          </a:bodyPr>
          <a:lstStyle>
            <a:lvl1pPr>
              <a:defRPr lang="de-CH" sz="700">
                <a:solidFill>
                  <a:srgbClr val="000000"/>
                </a:solidFill>
              </a:defRPr>
            </a:lvl1pPr>
          </a:lstStyle>
          <a:p>
            <a:pPr marR="0" lvl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/>
              <a:t>  </a:t>
            </a:r>
            <a:endParaRPr/>
          </a:p>
        </p:txBody>
      </p:sp>
      <p:sp>
        <p:nvSpPr>
          <p:cNvPr id="1823467905" name="Textplatzhalter 46"/>
          <p:cNvSpPr>
            <a:spLocks noGrp="1"/>
          </p:cNvSpPr>
          <p:nvPr>
            <p:ph type="body" sz="quarter" idx="42" hasCustomPrompt="1"/>
          </p:nvPr>
        </p:nvSpPr>
        <p:spPr bwMode="auto">
          <a:xfrm rot="16199999">
            <a:off x="1342972" y="3363615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556644457" name="Textplatzhalter 2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297469" y="277762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/>
          </a:bodyPr>
          <a:lstStyle>
            <a:lvl1pPr>
              <a:defRPr lang="de-CH" sz="700">
                <a:solidFill>
                  <a:srgbClr val="000000"/>
                </a:solidFill>
              </a:defRPr>
            </a:lvl1pPr>
          </a:lstStyle>
          <a:p>
            <a:pPr marR="0" lvl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/>
              <a:t>  </a:t>
            </a:r>
            <a:endParaRPr/>
          </a:p>
        </p:txBody>
      </p:sp>
      <p:sp>
        <p:nvSpPr>
          <p:cNvPr id="205751981" name="Textplatzhalter 46"/>
          <p:cNvSpPr>
            <a:spLocks noGrp="1"/>
          </p:cNvSpPr>
          <p:nvPr>
            <p:ph type="body" sz="quarter" idx="40" hasCustomPrompt="1"/>
          </p:nvPr>
        </p:nvSpPr>
        <p:spPr bwMode="auto">
          <a:xfrm rot="16199999">
            <a:off x="1342972" y="2730934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997331143" name="Textplatzhalter 2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297469" y="214494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/>
          </a:bodyPr>
          <a:lstStyle>
            <a:lvl1pPr>
              <a:defRPr lang="de-CH" sz="700">
                <a:solidFill>
                  <a:srgbClr val="000000"/>
                </a:solidFill>
              </a:defRPr>
            </a:lvl1pPr>
          </a:lstStyle>
          <a:p>
            <a:pPr marR="0" lvl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/>
              <a:t>  </a:t>
            </a:r>
            <a:endParaRPr/>
          </a:p>
        </p:txBody>
      </p:sp>
      <p:sp>
        <p:nvSpPr>
          <p:cNvPr id="40538553" name="Textplatzhalter 46"/>
          <p:cNvSpPr>
            <a:spLocks noGrp="1"/>
          </p:cNvSpPr>
          <p:nvPr>
            <p:ph type="body" sz="quarter" idx="38" hasCustomPrompt="1"/>
          </p:nvPr>
        </p:nvSpPr>
        <p:spPr bwMode="auto">
          <a:xfrm rot="16199999">
            <a:off x="1344162" y="2098254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345613380" name="Textplatzhalter 2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297469" y="1506589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/>
          </a:bodyPr>
          <a:lstStyle>
            <a:lvl1pPr>
              <a:defRPr lang="de-CH" sz="700">
                <a:solidFill>
                  <a:srgbClr val="000000"/>
                </a:solidFill>
              </a:defRPr>
            </a:lvl1pPr>
          </a:lstStyle>
          <a:p>
            <a:pPr marR="0" lvl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/>
              <a:t>  </a:t>
            </a:r>
            <a:endParaRPr/>
          </a:p>
        </p:txBody>
      </p:sp>
      <p:sp>
        <p:nvSpPr>
          <p:cNvPr id="160171737" name="Textplatzhalter 46"/>
          <p:cNvSpPr>
            <a:spLocks noGrp="1"/>
          </p:cNvSpPr>
          <p:nvPr>
            <p:ph type="body" sz="quarter" idx="36" hasCustomPrompt="1"/>
          </p:nvPr>
        </p:nvSpPr>
        <p:spPr bwMode="auto">
          <a:xfrm rot="16199999">
            <a:off x="1344162" y="1459896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6278984" name="Textplatzhalter 10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2010236" y="3490435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4 </a:t>
            </a:r>
            <a:r>
              <a:rPr lang="de-DE"/>
              <a:t>hinzufügen</a:t>
            </a:r>
            <a:endParaRPr/>
          </a:p>
        </p:txBody>
      </p:sp>
      <p:sp>
        <p:nvSpPr>
          <p:cNvPr id="228386901" name="Textplatzhalter 10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995191" y="2852560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3 </a:t>
            </a:r>
            <a:r>
              <a:rPr lang="de-DE"/>
              <a:t>hinzufügen</a:t>
            </a:r>
            <a:endParaRPr/>
          </a:p>
        </p:txBody>
      </p:sp>
      <p:sp>
        <p:nvSpPr>
          <p:cNvPr id="1710862782" name="Textplatzhalter 10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995014" y="2220028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2 </a:t>
            </a:r>
            <a:r>
              <a:rPr lang="de-DE"/>
              <a:t>hinzufügen</a:t>
            </a:r>
            <a:endParaRPr/>
          </a:p>
        </p:txBody>
      </p:sp>
      <p:sp>
        <p:nvSpPr>
          <p:cNvPr id="396497415" name="Textplatzhalter 10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995191" y="1587347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1 </a:t>
            </a:r>
            <a:r>
              <a:rPr lang="de-DE"/>
              <a:t>hinzufügen</a:t>
            </a:r>
            <a:endParaRPr/>
          </a:p>
        </p:txBody>
      </p:sp>
      <p:sp>
        <p:nvSpPr>
          <p:cNvPr id="531846492" name="Bildplatzhalt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1440458" y="3502698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2115707499" name="Bildplatzhalter 8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1416631" y="2864828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657576620" name="Bildplatzhalter 6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1421497" y="2225769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2014991473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1420787" y="1587347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nhaltsverzeichnis 5 Punkte Balken Weiss Bild Hintergrun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1463208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1297462" y="202718"/>
            <a:ext cx="7487762" cy="820843"/>
          </a:xfrm>
        </p:spPr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610017149" name="Rechteck 4"/>
          <p:cNvSpPr/>
          <p:nvPr userDrawn="1"/>
        </p:nvSpPr>
        <p:spPr bwMode="auto"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1863411552" name="Bildplatzhalter 3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1087041"/>
            <a:ext cx="9144000" cy="40564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800"/>
            </a:lvl1pPr>
            <a:lvl2pPr marL="202406" indent="0">
              <a:lnSpc>
                <a:spcPct val="100000"/>
              </a:lnSpc>
              <a:buFontTx/>
              <a:buNone/>
              <a:defRPr sz="900"/>
            </a:lvl2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DE"/>
              <a:t>1. Hintergrundbild zuerst einfügen durch klicken auf Bild, dann entweder via </a:t>
            </a:r>
            <a:r>
              <a:rPr lang="de-CH"/>
              <a:t>Mediaset oder via Einfügen &gt; Bilder / 2. Bild verdunkeln &gt; Rechtsklick auf Bild &gt; Grafik formatieren &gt; Bildkorrekturen &gt; Helligkeit</a:t>
            </a:r>
            <a:endParaRPr/>
          </a:p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endParaRPr lang="de-CH"/>
          </a:p>
        </p:txBody>
      </p:sp>
      <p:sp>
        <p:nvSpPr>
          <p:cNvPr id="1506631093" name="Textplatzhalter 2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297464" y="341057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/>
          </a:bodyPr>
          <a:lstStyle>
            <a:lvl1pPr>
              <a:defRPr lang="de-CH" sz="700">
                <a:solidFill>
                  <a:srgbClr val="000000"/>
                </a:solidFill>
              </a:defRPr>
            </a:lvl1pPr>
          </a:lstStyle>
          <a:p>
            <a:pPr marR="0" lvl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/>
              <a:t>   </a:t>
            </a:r>
            <a:endParaRPr/>
          </a:p>
        </p:txBody>
      </p:sp>
      <p:sp>
        <p:nvSpPr>
          <p:cNvPr id="80290138" name="Textplatzhalter 46"/>
          <p:cNvSpPr>
            <a:spLocks noGrp="1"/>
          </p:cNvSpPr>
          <p:nvPr>
            <p:ph type="body" sz="quarter" idx="42" hasCustomPrompt="1"/>
          </p:nvPr>
        </p:nvSpPr>
        <p:spPr bwMode="auto">
          <a:xfrm rot="16199999">
            <a:off x="1344157" y="3363884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409377788" name="Textplatzhalter 2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297465" y="277762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/>
          </a:bodyPr>
          <a:lstStyle>
            <a:lvl1pPr>
              <a:defRPr lang="de-CH" sz="700">
                <a:solidFill>
                  <a:srgbClr val="000000"/>
                </a:solidFill>
              </a:defRPr>
            </a:lvl1pPr>
          </a:lstStyle>
          <a:p>
            <a:pPr marR="0" lvl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/>
              <a:t>   </a:t>
            </a:r>
            <a:endParaRPr/>
          </a:p>
        </p:txBody>
      </p:sp>
      <p:sp>
        <p:nvSpPr>
          <p:cNvPr id="1832769484" name="Textplatzhalter 46"/>
          <p:cNvSpPr>
            <a:spLocks noGrp="1"/>
          </p:cNvSpPr>
          <p:nvPr>
            <p:ph type="body" sz="quarter" idx="40" hasCustomPrompt="1"/>
          </p:nvPr>
        </p:nvSpPr>
        <p:spPr bwMode="auto">
          <a:xfrm rot="16199999">
            <a:off x="1344157" y="2730934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293678129" name="Textplatzhalter 2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297464" y="2149342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504000" tIns="0" rIns="0" bIns="0" numCol="1" rtlCol="0" anchor="ctr" anchorCtr="0" compatLnSpc="1">
            <a:prstTxWarp prst="textNoShape"/>
          </a:bodyPr>
          <a:lstStyle>
            <a:lvl1pPr marL="201216" indent="-201216">
              <a:buFont typeface="Arial"/>
              <a:buChar char="•"/>
              <a:defRPr lang="de-CH" sz="700">
                <a:solidFill>
                  <a:srgbClr val="000000"/>
                </a:solidFill>
              </a:defRPr>
            </a:lvl1pPr>
          </a:lstStyle>
          <a:p>
            <a:pPr marR="0" lvl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298674559" name="Textplatzhalter 46"/>
          <p:cNvSpPr>
            <a:spLocks noGrp="1"/>
          </p:cNvSpPr>
          <p:nvPr>
            <p:ph type="body" sz="quarter" idx="38" hasCustomPrompt="1"/>
          </p:nvPr>
        </p:nvSpPr>
        <p:spPr bwMode="auto">
          <a:xfrm rot="16199999">
            <a:off x="1344157" y="2102407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639651459" name="Textplatzhalter 2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297464" y="1506589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rtlCol="0" anchor="ctr"/>
          <a:lstStyle>
            <a:lvl1pPr marL="0" indent="0">
              <a:buFontTx/>
              <a:buNone/>
              <a:defRPr lang="de-CH" sz="700">
                <a:solidFill>
                  <a:srgbClr val="000000"/>
                </a:solidFill>
              </a:defRPr>
            </a:lvl1pPr>
          </a:lstStyle>
          <a:p>
            <a:pPr marL="201216" marR="0" lvl="0" indent="-201216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de-CH"/>
              <a:t>   </a:t>
            </a:r>
            <a:endParaRPr/>
          </a:p>
        </p:txBody>
      </p:sp>
      <p:sp>
        <p:nvSpPr>
          <p:cNvPr id="1722207284" name="Textplatzhalter 46"/>
          <p:cNvSpPr>
            <a:spLocks noGrp="1"/>
          </p:cNvSpPr>
          <p:nvPr>
            <p:ph type="body" sz="quarter" idx="36" hasCustomPrompt="1"/>
          </p:nvPr>
        </p:nvSpPr>
        <p:spPr bwMode="auto">
          <a:xfrm rot="16199999">
            <a:off x="1344157" y="1459896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819098643" name="Textplatzhalter 2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1297464" y="4049204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/>
          </a:bodyPr>
          <a:lstStyle>
            <a:lvl1pPr>
              <a:defRPr lang="de-CH" sz="700">
                <a:solidFill>
                  <a:srgbClr val="000000"/>
                </a:solidFill>
              </a:defRPr>
            </a:lvl1pPr>
          </a:lstStyle>
          <a:p>
            <a:pPr marR="0" lvl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/>
              <a:t>   </a:t>
            </a:r>
            <a:endParaRPr/>
          </a:p>
        </p:txBody>
      </p:sp>
      <p:sp>
        <p:nvSpPr>
          <p:cNvPr id="1541926222" name="Textplatzhalter 46"/>
          <p:cNvSpPr>
            <a:spLocks noGrp="1"/>
          </p:cNvSpPr>
          <p:nvPr>
            <p:ph type="body" sz="quarter" idx="44" hasCustomPrompt="1"/>
          </p:nvPr>
        </p:nvSpPr>
        <p:spPr bwMode="auto">
          <a:xfrm rot="16199999">
            <a:off x="1344157" y="4002511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86808377" name="Textplatzhalter 10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2010232" y="4128310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5 </a:t>
            </a:r>
            <a:r>
              <a:rPr lang="de-DE"/>
              <a:t>hinzufügen</a:t>
            </a:r>
            <a:endParaRPr/>
          </a:p>
        </p:txBody>
      </p:sp>
      <p:sp>
        <p:nvSpPr>
          <p:cNvPr id="904455458" name="Textplatzhalter 10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2011420" y="3490435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4 </a:t>
            </a:r>
            <a:r>
              <a:rPr lang="de-DE"/>
              <a:t>hinzufügen</a:t>
            </a:r>
            <a:endParaRPr/>
          </a:p>
        </p:txBody>
      </p:sp>
      <p:sp>
        <p:nvSpPr>
          <p:cNvPr id="1454659339" name="Textplatzhalter 10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995188" y="2852560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3 </a:t>
            </a:r>
            <a:r>
              <a:rPr lang="de-DE"/>
              <a:t>hinzufügen</a:t>
            </a:r>
            <a:endParaRPr/>
          </a:p>
        </p:txBody>
      </p:sp>
      <p:sp>
        <p:nvSpPr>
          <p:cNvPr id="2139979222" name="Textplatzhalter 10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995187" y="2216624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2 </a:t>
            </a:r>
            <a:r>
              <a:rPr lang="de-DE"/>
              <a:t>hinzufügen</a:t>
            </a:r>
            <a:endParaRPr/>
          </a:p>
        </p:txBody>
      </p:sp>
      <p:sp>
        <p:nvSpPr>
          <p:cNvPr id="1869233544" name="Textplatzhalter 10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995187" y="1587347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1 </a:t>
            </a:r>
            <a:r>
              <a:rPr lang="de-DE"/>
              <a:t>hinzufügen</a:t>
            </a:r>
            <a:endParaRPr/>
          </a:p>
        </p:txBody>
      </p:sp>
      <p:sp>
        <p:nvSpPr>
          <p:cNvPr id="1004594276" name="Bildplatzhalter 10"/>
          <p:cNvSpPr>
            <a:spLocks noGrp="1"/>
          </p:cNvSpPr>
          <p:nvPr>
            <p:ph type="pic" sz="quarter" idx="20" hasCustomPrompt="1"/>
          </p:nvPr>
        </p:nvSpPr>
        <p:spPr bwMode="auto">
          <a:xfrm>
            <a:off x="1440455" y="4141055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5 Bild klicken &gt; Mediaset</a:t>
            </a:r>
            <a:endParaRPr/>
          </a:p>
        </p:txBody>
      </p:sp>
      <p:sp>
        <p:nvSpPr>
          <p:cNvPr id="625284507" name="Bildplatzhalt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1441643" y="3502698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778956287" name="Bildplatzhalter 8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1416627" y="2864340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624243072" name="Bildplatzhalter 6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1421493" y="2225386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1516490773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1420783" y="1587347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Agenda 5 Punk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9106761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2121920733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707223937" name="Textplatzhalter 14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3338558" y="1109410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532991396" name="Textplatzhalter 10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95399" y="2036743"/>
            <a:ext cx="2305240" cy="1545116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Titel </a:t>
            </a:r>
            <a:r>
              <a:rPr lang="de-DE"/>
              <a:t>hinzufügen</a:t>
            </a:r>
            <a:endParaRPr/>
          </a:p>
        </p:txBody>
      </p:sp>
      <p:sp>
        <p:nvSpPr>
          <p:cNvPr id="1546974442" name="Textplatzhalter 10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610942" y="1952332"/>
            <a:ext cx="3517502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2 </a:t>
            </a:r>
            <a:r>
              <a:rPr lang="de-DE"/>
              <a:t>hinzufügen</a:t>
            </a:r>
            <a:endParaRPr/>
          </a:p>
        </p:txBody>
      </p:sp>
      <p:sp>
        <p:nvSpPr>
          <p:cNvPr id="1164988261" name="Freihandform 31"/>
          <p:cNvSpPr/>
          <p:nvPr userDrawn="1"/>
        </p:nvSpPr>
        <p:spPr bwMode="auto">
          <a:xfrm rot="18900000" flipH="1">
            <a:off x="4603448" y="2708456"/>
            <a:ext cx="2956976" cy="2956975"/>
          </a:xfrm>
          <a:custGeom>
            <a:avLst/>
            <a:gdLst>
              <a:gd name="connsiteX0" fmla="*/ 3411422 w 3942634"/>
              <a:gd name="connsiteY0" fmla="*/ 34305 h 3942633"/>
              <a:gd name="connsiteX1" fmla="*/ 34305 w 3942634"/>
              <a:gd name="connsiteY1" fmla="*/ 3411421 h 3942633"/>
              <a:gd name="connsiteX2" fmla="*/ 34305 w 3942634"/>
              <a:gd name="connsiteY2" fmla="*/ 3577061 h 3942633"/>
              <a:gd name="connsiteX3" fmla="*/ 365573 w 3942634"/>
              <a:gd name="connsiteY3" fmla="*/ 3908328 h 3942633"/>
              <a:gd name="connsiteX4" fmla="*/ 531213 w 3942634"/>
              <a:gd name="connsiteY4" fmla="*/ 3908328 h 3942633"/>
              <a:gd name="connsiteX5" fmla="*/ 3908329 w 3942634"/>
              <a:gd name="connsiteY5" fmla="*/ 531212 h 3942633"/>
              <a:gd name="connsiteX6" fmla="*/ 3908329 w 3942634"/>
              <a:gd name="connsiteY6" fmla="*/ 365572 h 3942633"/>
              <a:gd name="connsiteX7" fmla="*/ 3851162 w 3942634"/>
              <a:gd name="connsiteY7" fmla="*/ 306601 h 3942633"/>
              <a:gd name="connsiteX8" fmla="*/ 3842835 w 3942634"/>
              <a:gd name="connsiteY8" fmla="*/ 298379 h 3942633"/>
              <a:gd name="connsiteX9" fmla="*/ 3843385 w 3942634"/>
              <a:gd name="connsiteY9" fmla="*/ 297052 h 3942633"/>
              <a:gd name="connsiteX10" fmla="*/ 3843385 w 3942634"/>
              <a:gd name="connsiteY10" fmla="*/ 138810 h 3942633"/>
              <a:gd name="connsiteX11" fmla="*/ 3803823 w 3942634"/>
              <a:gd name="connsiteY11" fmla="*/ 99248 h 3942633"/>
              <a:gd name="connsiteX12" fmla="*/ 3645581 w 3942634"/>
              <a:gd name="connsiteY12" fmla="*/ 99248 h 3942633"/>
              <a:gd name="connsiteX13" fmla="*/ 3642625 w 3942634"/>
              <a:gd name="connsiteY13" fmla="*/ 100472 h 3942633"/>
              <a:gd name="connsiteX14" fmla="*/ 3577062 w 3942634"/>
              <a:gd name="connsiteY14" fmla="*/ 34305 h 3942633"/>
              <a:gd name="connsiteX15" fmla="*/ 3411422 w 3942634"/>
              <a:gd name="connsiteY15" fmla="*/ 34305 h 394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42634" h="3942633" fill="norm" stroke="1" extrusionOk="0">
                <a:moveTo>
                  <a:pt x="3411422" y="34305"/>
                </a:moveTo>
                <a:lnTo>
                  <a:pt x="34305" y="3411421"/>
                </a:lnTo>
                <a:cubicBezTo>
                  <a:pt x="-11435" y="3457161"/>
                  <a:pt x="-11435" y="3531321"/>
                  <a:pt x="34305" y="3577061"/>
                </a:cubicBezTo>
                <a:lnTo>
                  <a:pt x="365573" y="3908328"/>
                </a:lnTo>
                <a:cubicBezTo>
                  <a:pt x="411313" y="3954068"/>
                  <a:pt x="485473" y="3954068"/>
                  <a:pt x="531213" y="3908328"/>
                </a:cubicBezTo>
                <a:lnTo>
                  <a:pt x="3908329" y="531212"/>
                </a:lnTo>
                <a:cubicBezTo>
                  <a:pt x="3954069" y="485472"/>
                  <a:pt x="3954069" y="411312"/>
                  <a:pt x="3908329" y="365572"/>
                </a:cubicBezTo>
                <a:lnTo>
                  <a:pt x="3851162" y="306601"/>
                </a:lnTo>
                <a:lnTo>
                  <a:pt x="3842835" y="298379"/>
                </a:lnTo>
                <a:lnTo>
                  <a:pt x="3843385" y="297052"/>
                </a:lnTo>
                <a:lnTo>
                  <a:pt x="3843385" y="138810"/>
                </a:lnTo>
                <a:cubicBezTo>
                  <a:pt x="3843385" y="116961"/>
                  <a:pt x="3825672" y="99248"/>
                  <a:pt x="3803823" y="99248"/>
                </a:cubicBezTo>
                <a:lnTo>
                  <a:pt x="3645581" y="99248"/>
                </a:lnTo>
                <a:lnTo>
                  <a:pt x="3642625" y="100472"/>
                </a:lnTo>
                <a:lnTo>
                  <a:pt x="3577062" y="34305"/>
                </a:lnTo>
                <a:cubicBezTo>
                  <a:pt x="3531322" y="-11435"/>
                  <a:pt x="3457162" y="-11435"/>
                  <a:pt x="3411422" y="34305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de-CH" sz="1600"/>
          </a:p>
        </p:txBody>
      </p:sp>
      <p:sp>
        <p:nvSpPr>
          <p:cNvPr id="1266372939" name="Freihandform 28"/>
          <p:cNvSpPr/>
          <p:nvPr userDrawn="1"/>
        </p:nvSpPr>
        <p:spPr bwMode="auto">
          <a:xfrm rot="18900000" flipH="1">
            <a:off x="4634044" y="-57447"/>
            <a:ext cx="2956976" cy="2956975"/>
          </a:xfrm>
          <a:custGeom>
            <a:avLst/>
            <a:gdLst>
              <a:gd name="connsiteX0" fmla="*/ 3411422 w 3942634"/>
              <a:gd name="connsiteY0" fmla="*/ 34305 h 3942633"/>
              <a:gd name="connsiteX1" fmla="*/ 34305 w 3942634"/>
              <a:gd name="connsiteY1" fmla="*/ 3411421 h 3942633"/>
              <a:gd name="connsiteX2" fmla="*/ 34305 w 3942634"/>
              <a:gd name="connsiteY2" fmla="*/ 3577061 h 3942633"/>
              <a:gd name="connsiteX3" fmla="*/ 365573 w 3942634"/>
              <a:gd name="connsiteY3" fmla="*/ 3908328 h 3942633"/>
              <a:gd name="connsiteX4" fmla="*/ 531213 w 3942634"/>
              <a:gd name="connsiteY4" fmla="*/ 3908328 h 3942633"/>
              <a:gd name="connsiteX5" fmla="*/ 3908329 w 3942634"/>
              <a:gd name="connsiteY5" fmla="*/ 531212 h 3942633"/>
              <a:gd name="connsiteX6" fmla="*/ 3908329 w 3942634"/>
              <a:gd name="connsiteY6" fmla="*/ 365572 h 3942633"/>
              <a:gd name="connsiteX7" fmla="*/ 3851162 w 3942634"/>
              <a:gd name="connsiteY7" fmla="*/ 306601 h 3942633"/>
              <a:gd name="connsiteX8" fmla="*/ 3842835 w 3942634"/>
              <a:gd name="connsiteY8" fmla="*/ 298379 h 3942633"/>
              <a:gd name="connsiteX9" fmla="*/ 3843385 w 3942634"/>
              <a:gd name="connsiteY9" fmla="*/ 297052 h 3942633"/>
              <a:gd name="connsiteX10" fmla="*/ 3843385 w 3942634"/>
              <a:gd name="connsiteY10" fmla="*/ 138810 h 3942633"/>
              <a:gd name="connsiteX11" fmla="*/ 3803823 w 3942634"/>
              <a:gd name="connsiteY11" fmla="*/ 99248 h 3942633"/>
              <a:gd name="connsiteX12" fmla="*/ 3645581 w 3942634"/>
              <a:gd name="connsiteY12" fmla="*/ 99248 h 3942633"/>
              <a:gd name="connsiteX13" fmla="*/ 3642625 w 3942634"/>
              <a:gd name="connsiteY13" fmla="*/ 100472 h 3942633"/>
              <a:gd name="connsiteX14" fmla="*/ 3577062 w 3942634"/>
              <a:gd name="connsiteY14" fmla="*/ 34305 h 3942633"/>
              <a:gd name="connsiteX15" fmla="*/ 3411422 w 3942634"/>
              <a:gd name="connsiteY15" fmla="*/ 34305 h 394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42634" h="3942633" fill="norm" stroke="1" extrusionOk="0">
                <a:moveTo>
                  <a:pt x="3411422" y="34305"/>
                </a:moveTo>
                <a:lnTo>
                  <a:pt x="34305" y="3411421"/>
                </a:lnTo>
                <a:cubicBezTo>
                  <a:pt x="-11435" y="3457161"/>
                  <a:pt x="-11435" y="3531321"/>
                  <a:pt x="34305" y="3577061"/>
                </a:cubicBezTo>
                <a:lnTo>
                  <a:pt x="365573" y="3908328"/>
                </a:lnTo>
                <a:cubicBezTo>
                  <a:pt x="411313" y="3954068"/>
                  <a:pt x="485473" y="3954068"/>
                  <a:pt x="531213" y="3908328"/>
                </a:cubicBezTo>
                <a:lnTo>
                  <a:pt x="3908329" y="531212"/>
                </a:lnTo>
                <a:cubicBezTo>
                  <a:pt x="3954069" y="485472"/>
                  <a:pt x="3954069" y="411312"/>
                  <a:pt x="3908329" y="365572"/>
                </a:cubicBezTo>
                <a:lnTo>
                  <a:pt x="3851162" y="306601"/>
                </a:lnTo>
                <a:lnTo>
                  <a:pt x="3842835" y="298379"/>
                </a:lnTo>
                <a:lnTo>
                  <a:pt x="3843385" y="297052"/>
                </a:lnTo>
                <a:lnTo>
                  <a:pt x="3843385" y="138810"/>
                </a:lnTo>
                <a:cubicBezTo>
                  <a:pt x="3843385" y="116961"/>
                  <a:pt x="3825672" y="99248"/>
                  <a:pt x="3803823" y="99248"/>
                </a:cubicBezTo>
                <a:lnTo>
                  <a:pt x="3645581" y="99248"/>
                </a:lnTo>
                <a:lnTo>
                  <a:pt x="3642625" y="100472"/>
                </a:lnTo>
                <a:lnTo>
                  <a:pt x="3577062" y="34305"/>
                </a:lnTo>
                <a:cubicBezTo>
                  <a:pt x="3531322" y="-11435"/>
                  <a:pt x="3457162" y="-11435"/>
                  <a:pt x="3411422" y="34305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de-CH" sz="1600"/>
          </a:p>
        </p:txBody>
      </p:sp>
      <p:sp>
        <p:nvSpPr>
          <p:cNvPr id="676225636" name="Freihandform 29"/>
          <p:cNvSpPr/>
          <p:nvPr userDrawn="1"/>
        </p:nvSpPr>
        <p:spPr bwMode="auto">
          <a:xfrm rot="18900000" flipH="1">
            <a:off x="5190851" y="1337402"/>
            <a:ext cx="2956976" cy="2956975"/>
          </a:xfrm>
          <a:custGeom>
            <a:avLst/>
            <a:gdLst>
              <a:gd name="connsiteX0" fmla="*/ 3411422 w 3942634"/>
              <a:gd name="connsiteY0" fmla="*/ 34305 h 3942633"/>
              <a:gd name="connsiteX1" fmla="*/ 34305 w 3942634"/>
              <a:gd name="connsiteY1" fmla="*/ 3411421 h 3942633"/>
              <a:gd name="connsiteX2" fmla="*/ 34305 w 3942634"/>
              <a:gd name="connsiteY2" fmla="*/ 3577061 h 3942633"/>
              <a:gd name="connsiteX3" fmla="*/ 365573 w 3942634"/>
              <a:gd name="connsiteY3" fmla="*/ 3908328 h 3942633"/>
              <a:gd name="connsiteX4" fmla="*/ 531213 w 3942634"/>
              <a:gd name="connsiteY4" fmla="*/ 3908328 h 3942633"/>
              <a:gd name="connsiteX5" fmla="*/ 3908329 w 3942634"/>
              <a:gd name="connsiteY5" fmla="*/ 531212 h 3942633"/>
              <a:gd name="connsiteX6" fmla="*/ 3908329 w 3942634"/>
              <a:gd name="connsiteY6" fmla="*/ 365572 h 3942633"/>
              <a:gd name="connsiteX7" fmla="*/ 3851162 w 3942634"/>
              <a:gd name="connsiteY7" fmla="*/ 306601 h 3942633"/>
              <a:gd name="connsiteX8" fmla="*/ 3842835 w 3942634"/>
              <a:gd name="connsiteY8" fmla="*/ 298379 h 3942633"/>
              <a:gd name="connsiteX9" fmla="*/ 3843385 w 3942634"/>
              <a:gd name="connsiteY9" fmla="*/ 297052 h 3942633"/>
              <a:gd name="connsiteX10" fmla="*/ 3843385 w 3942634"/>
              <a:gd name="connsiteY10" fmla="*/ 138810 h 3942633"/>
              <a:gd name="connsiteX11" fmla="*/ 3803823 w 3942634"/>
              <a:gd name="connsiteY11" fmla="*/ 99248 h 3942633"/>
              <a:gd name="connsiteX12" fmla="*/ 3645581 w 3942634"/>
              <a:gd name="connsiteY12" fmla="*/ 99248 h 3942633"/>
              <a:gd name="connsiteX13" fmla="*/ 3642625 w 3942634"/>
              <a:gd name="connsiteY13" fmla="*/ 100472 h 3942633"/>
              <a:gd name="connsiteX14" fmla="*/ 3577062 w 3942634"/>
              <a:gd name="connsiteY14" fmla="*/ 34305 h 3942633"/>
              <a:gd name="connsiteX15" fmla="*/ 3411422 w 3942634"/>
              <a:gd name="connsiteY15" fmla="*/ 34305 h 394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42634" h="3942633" fill="norm" stroke="1" extrusionOk="0">
                <a:moveTo>
                  <a:pt x="3411422" y="34305"/>
                </a:moveTo>
                <a:lnTo>
                  <a:pt x="34305" y="3411421"/>
                </a:lnTo>
                <a:cubicBezTo>
                  <a:pt x="-11435" y="3457161"/>
                  <a:pt x="-11435" y="3531321"/>
                  <a:pt x="34305" y="3577061"/>
                </a:cubicBezTo>
                <a:lnTo>
                  <a:pt x="365573" y="3908328"/>
                </a:lnTo>
                <a:cubicBezTo>
                  <a:pt x="411313" y="3954068"/>
                  <a:pt x="485473" y="3954068"/>
                  <a:pt x="531213" y="3908328"/>
                </a:cubicBezTo>
                <a:lnTo>
                  <a:pt x="3908329" y="531212"/>
                </a:lnTo>
                <a:cubicBezTo>
                  <a:pt x="3954069" y="485472"/>
                  <a:pt x="3954069" y="411312"/>
                  <a:pt x="3908329" y="365572"/>
                </a:cubicBezTo>
                <a:lnTo>
                  <a:pt x="3851162" y="306601"/>
                </a:lnTo>
                <a:lnTo>
                  <a:pt x="3842835" y="298379"/>
                </a:lnTo>
                <a:lnTo>
                  <a:pt x="3843385" y="297052"/>
                </a:lnTo>
                <a:lnTo>
                  <a:pt x="3843385" y="138810"/>
                </a:lnTo>
                <a:cubicBezTo>
                  <a:pt x="3843385" y="116961"/>
                  <a:pt x="3825672" y="99248"/>
                  <a:pt x="3803823" y="99248"/>
                </a:cubicBezTo>
                <a:lnTo>
                  <a:pt x="3645581" y="99248"/>
                </a:lnTo>
                <a:lnTo>
                  <a:pt x="3642625" y="100472"/>
                </a:lnTo>
                <a:lnTo>
                  <a:pt x="3577062" y="34305"/>
                </a:lnTo>
                <a:cubicBezTo>
                  <a:pt x="3531322" y="-11435"/>
                  <a:pt x="3457162" y="-11435"/>
                  <a:pt x="3411422" y="34305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de-CH" sz="1600"/>
          </a:p>
        </p:txBody>
      </p:sp>
      <p:sp>
        <p:nvSpPr>
          <p:cNvPr id="968020740" name="Freihandform 30"/>
          <p:cNvSpPr/>
          <p:nvPr userDrawn="1"/>
        </p:nvSpPr>
        <p:spPr bwMode="auto">
          <a:xfrm rot="18900000" flipH="1">
            <a:off x="4895284" y="2035692"/>
            <a:ext cx="2956976" cy="2956975"/>
          </a:xfrm>
          <a:custGeom>
            <a:avLst/>
            <a:gdLst>
              <a:gd name="connsiteX0" fmla="*/ 3411422 w 3942634"/>
              <a:gd name="connsiteY0" fmla="*/ 34305 h 3942633"/>
              <a:gd name="connsiteX1" fmla="*/ 34305 w 3942634"/>
              <a:gd name="connsiteY1" fmla="*/ 3411421 h 3942633"/>
              <a:gd name="connsiteX2" fmla="*/ 34305 w 3942634"/>
              <a:gd name="connsiteY2" fmla="*/ 3577061 h 3942633"/>
              <a:gd name="connsiteX3" fmla="*/ 365573 w 3942634"/>
              <a:gd name="connsiteY3" fmla="*/ 3908328 h 3942633"/>
              <a:gd name="connsiteX4" fmla="*/ 531213 w 3942634"/>
              <a:gd name="connsiteY4" fmla="*/ 3908328 h 3942633"/>
              <a:gd name="connsiteX5" fmla="*/ 3908329 w 3942634"/>
              <a:gd name="connsiteY5" fmla="*/ 531212 h 3942633"/>
              <a:gd name="connsiteX6" fmla="*/ 3908329 w 3942634"/>
              <a:gd name="connsiteY6" fmla="*/ 365572 h 3942633"/>
              <a:gd name="connsiteX7" fmla="*/ 3851162 w 3942634"/>
              <a:gd name="connsiteY7" fmla="*/ 306601 h 3942633"/>
              <a:gd name="connsiteX8" fmla="*/ 3842835 w 3942634"/>
              <a:gd name="connsiteY8" fmla="*/ 298379 h 3942633"/>
              <a:gd name="connsiteX9" fmla="*/ 3843385 w 3942634"/>
              <a:gd name="connsiteY9" fmla="*/ 297052 h 3942633"/>
              <a:gd name="connsiteX10" fmla="*/ 3843385 w 3942634"/>
              <a:gd name="connsiteY10" fmla="*/ 138810 h 3942633"/>
              <a:gd name="connsiteX11" fmla="*/ 3803823 w 3942634"/>
              <a:gd name="connsiteY11" fmla="*/ 99248 h 3942633"/>
              <a:gd name="connsiteX12" fmla="*/ 3645581 w 3942634"/>
              <a:gd name="connsiteY12" fmla="*/ 99248 h 3942633"/>
              <a:gd name="connsiteX13" fmla="*/ 3642625 w 3942634"/>
              <a:gd name="connsiteY13" fmla="*/ 100472 h 3942633"/>
              <a:gd name="connsiteX14" fmla="*/ 3577062 w 3942634"/>
              <a:gd name="connsiteY14" fmla="*/ 34305 h 3942633"/>
              <a:gd name="connsiteX15" fmla="*/ 3411422 w 3942634"/>
              <a:gd name="connsiteY15" fmla="*/ 34305 h 394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42634" h="3942633" fill="norm" stroke="1" extrusionOk="0">
                <a:moveTo>
                  <a:pt x="3411422" y="34305"/>
                </a:moveTo>
                <a:lnTo>
                  <a:pt x="34305" y="3411421"/>
                </a:lnTo>
                <a:cubicBezTo>
                  <a:pt x="-11435" y="3457161"/>
                  <a:pt x="-11435" y="3531321"/>
                  <a:pt x="34305" y="3577061"/>
                </a:cubicBezTo>
                <a:lnTo>
                  <a:pt x="365573" y="3908328"/>
                </a:lnTo>
                <a:cubicBezTo>
                  <a:pt x="411313" y="3954068"/>
                  <a:pt x="485473" y="3954068"/>
                  <a:pt x="531213" y="3908328"/>
                </a:cubicBezTo>
                <a:lnTo>
                  <a:pt x="3908329" y="531212"/>
                </a:lnTo>
                <a:cubicBezTo>
                  <a:pt x="3954069" y="485472"/>
                  <a:pt x="3954069" y="411312"/>
                  <a:pt x="3908329" y="365572"/>
                </a:cubicBezTo>
                <a:lnTo>
                  <a:pt x="3851162" y="306601"/>
                </a:lnTo>
                <a:lnTo>
                  <a:pt x="3842835" y="298379"/>
                </a:lnTo>
                <a:lnTo>
                  <a:pt x="3843385" y="297052"/>
                </a:lnTo>
                <a:lnTo>
                  <a:pt x="3843385" y="138810"/>
                </a:lnTo>
                <a:cubicBezTo>
                  <a:pt x="3843385" y="116961"/>
                  <a:pt x="3825672" y="99248"/>
                  <a:pt x="3803823" y="99248"/>
                </a:cubicBezTo>
                <a:lnTo>
                  <a:pt x="3645581" y="99248"/>
                </a:lnTo>
                <a:lnTo>
                  <a:pt x="3642625" y="100472"/>
                </a:lnTo>
                <a:lnTo>
                  <a:pt x="3577062" y="34305"/>
                </a:lnTo>
                <a:cubicBezTo>
                  <a:pt x="3531322" y="-11435"/>
                  <a:pt x="3457162" y="-11435"/>
                  <a:pt x="3411422" y="34305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de-CH" sz="1600"/>
          </a:p>
        </p:txBody>
      </p:sp>
      <p:sp>
        <p:nvSpPr>
          <p:cNvPr id="1095917775" name="Freihandform 27"/>
          <p:cNvSpPr/>
          <p:nvPr userDrawn="1"/>
        </p:nvSpPr>
        <p:spPr bwMode="auto">
          <a:xfrm rot="18900000" flipH="1">
            <a:off x="4895284" y="614486"/>
            <a:ext cx="2956976" cy="2956975"/>
          </a:xfrm>
          <a:custGeom>
            <a:avLst/>
            <a:gdLst>
              <a:gd name="connsiteX0" fmla="*/ 3411422 w 3942634"/>
              <a:gd name="connsiteY0" fmla="*/ 34305 h 3942633"/>
              <a:gd name="connsiteX1" fmla="*/ 34305 w 3942634"/>
              <a:gd name="connsiteY1" fmla="*/ 3411421 h 3942633"/>
              <a:gd name="connsiteX2" fmla="*/ 34305 w 3942634"/>
              <a:gd name="connsiteY2" fmla="*/ 3577061 h 3942633"/>
              <a:gd name="connsiteX3" fmla="*/ 365573 w 3942634"/>
              <a:gd name="connsiteY3" fmla="*/ 3908328 h 3942633"/>
              <a:gd name="connsiteX4" fmla="*/ 531213 w 3942634"/>
              <a:gd name="connsiteY4" fmla="*/ 3908328 h 3942633"/>
              <a:gd name="connsiteX5" fmla="*/ 3908329 w 3942634"/>
              <a:gd name="connsiteY5" fmla="*/ 531212 h 3942633"/>
              <a:gd name="connsiteX6" fmla="*/ 3908329 w 3942634"/>
              <a:gd name="connsiteY6" fmla="*/ 365572 h 3942633"/>
              <a:gd name="connsiteX7" fmla="*/ 3851162 w 3942634"/>
              <a:gd name="connsiteY7" fmla="*/ 306601 h 3942633"/>
              <a:gd name="connsiteX8" fmla="*/ 3842835 w 3942634"/>
              <a:gd name="connsiteY8" fmla="*/ 298379 h 3942633"/>
              <a:gd name="connsiteX9" fmla="*/ 3843385 w 3942634"/>
              <a:gd name="connsiteY9" fmla="*/ 297052 h 3942633"/>
              <a:gd name="connsiteX10" fmla="*/ 3843385 w 3942634"/>
              <a:gd name="connsiteY10" fmla="*/ 138810 h 3942633"/>
              <a:gd name="connsiteX11" fmla="*/ 3803823 w 3942634"/>
              <a:gd name="connsiteY11" fmla="*/ 99248 h 3942633"/>
              <a:gd name="connsiteX12" fmla="*/ 3645581 w 3942634"/>
              <a:gd name="connsiteY12" fmla="*/ 99248 h 3942633"/>
              <a:gd name="connsiteX13" fmla="*/ 3642625 w 3942634"/>
              <a:gd name="connsiteY13" fmla="*/ 100472 h 3942633"/>
              <a:gd name="connsiteX14" fmla="*/ 3577062 w 3942634"/>
              <a:gd name="connsiteY14" fmla="*/ 34305 h 3942633"/>
              <a:gd name="connsiteX15" fmla="*/ 3411422 w 3942634"/>
              <a:gd name="connsiteY15" fmla="*/ 34305 h 394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42634" h="3942633" fill="norm" stroke="1" extrusionOk="0">
                <a:moveTo>
                  <a:pt x="3411422" y="34305"/>
                </a:moveTo>
                <a:lnTo>
                  <a:pt x="34305" y="3411421"/>
                </a:lnTo>
                <a:cubicBezTo>
                  <a:pt x="-11435" y="3457161"/>
                  <a:pt x="-11435" y="3531321"/>
                  <a:pt x="34305" y="3577061"/>
                </a:cubicBezTo>
                <a:lnTo>
                  <a:pt x="365573" y="3908328"/>
                </a:lnTo>
                <a:cubicBezTo>
                  <a:pt x="411313" y="3954068"/>
                  <a:pt x="485473" y="3954068"/>
                  <a:pt x="531213" y="3908328"/>
                </a:cubicBezTo>
                <a:lnTo>
                  <a:pt x="3908329" y="531212"/>
                </a:lnTo>
                <a:cubicBezTo>
                  <a:pt x="3954069" y="485472"/>
                  <a:pt x="3954069" y="411312"/>
                  <a:pt x="3908329" y="365572"/>
                </a:cubicBezTo>
                <a:lnTo>
                  <a:pt x="3851162" y="306601"/>
                </a:lnTo>
                <a:lnTo>
                  <a:pt x="3842835" y="298379"/>
                </a:lnTo>
                <a:lnTo>
                  <a:pt x="3843385" y="297052"/>
                </a:lnTo>
                <a:lnTo>
                  <a:pt x="3843385" y="138810"/>
                </a:lnTo>
                <a:cubicBezTo>
                  <a:pt x="3843385" y="116961"/>
                  <a:pt x="3825672" y="99248"/>
                  <a:pt x="3803823" y="99248"/>
                </a:cubicBezTo>
                <a:lnTo>
                  <a:pt x="3645581" y="99248"/>
                </a:lnTo>
                <a:lnTo>
                  <a:pt x="3642625" y="100472"/>
                </a:lnTo>
                <a:lnTo>
                  <a:pt x="3577062" y="34305"/>
                </a:lnTo>
                <a:cubicBezTo>
                  <a:pt x="3531322" y="-11435"/>
                  <a:pt x="3457162" y="-11435"/>
                  <a:pt x="3411422" y="34305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de-CH" sz="1600"/>
          </a:p>
        </p:txBody>
      </p:sp>
      <p:sp>
        <p:nvSpPr>
          <p:cNvPr id="1242288838" name="Textplatzhalter 14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3336781" y="1109410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230698845" name="Textplatzhalter 14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3645030" y="1811136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259856258" name="Textplatzhalter 14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3931335" y="2514533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714407655" name="Textplatzhalter 14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3645030" y="3204556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165646416" name="Textplatzhalter 14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3334835" y="3876206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616069708" name="Textplatzhalter 10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4905352" y="2670956"/>
            <a:ext cx="3517502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3 </a:t>
            </a:r>
            <a:r>
              <a:rPr lang="de-DE"/>
              <a:t>hinzufügen</a:t>
            </a:r>
            <a:endParaRPr/>
          </a:p>
        </p:txBody>
      </p:sp>
      <p:sp>
        <p:nvSpPr>
          <p:cNvPr id="1068550925" name="Textplatzhalter 10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4352673" y="1274519"/>
            <a:ext cx="3517502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1 </a:t>
            </a:r>
            <a:r>
              <a:rPr lang="de-DE"/>
              <a:t>hinzufügen</a:t>
            </a:r>
            <a:endParaRPr/>
          </a:p>
        </p:txBody>
      </p:sp>
      <p:sp>
        <p:nvSpPr>
          <p:cNvPr id="1610639982" name="Textplatzhalter 10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4610941" y="3371296"/>
            <a:ext cx="3517502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4 </a:t>
            </a:r>
            <a:r>
              <a:rPr lang="de-DE"/>
              <a:t>hinzufügen</a:t>
            </a:r>
            <a:endParaRPr/>
          </a:p>
        </p:txBody>
      </p:sp>
      <p:sp>
        <p:nvSpPr>
          <p:cNvPr id="1187368138" name="Textplatzhalter 10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4323185" y="4055054"/>
            <a:ext cx="3517502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5 </a:t>
            </a:r>
            <a:r>
              <a:rPr lang="de-DE"/>
              <a:t>hinzufügen</a:t>
            </a:r>
            <a:endParaRPr/>
          </a:p>
        </p:txBody>
      </p:sp>
      <p:sp>
        <p:nvSpPr>
          <p:cNvPr id="763064536" name="Bildplatzhalter 18"/>
          <p:cNvSpPr>
            <a:spLocks noGrp="1"/>
          </p:cNvSpPr>
          <p:nvPr>
            <p:ph type="pic" sz="quarter" idx="37" hasCustomPrompt="1"/>
          </p:nvPr>
        </p:nvSpPr>
        <p:spPr bwMode="auto">
          <a:xfrm>
            <a:off x="3490730" y="4029033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5 Bild klicken &gt; Mediaset</a:t>
            </a:r>
            <a:endParaRPr/>
          </a:p>
        </p:txBody>
      </p:sp>
      <p:sp>
        <p:nvSpPr>
          <p:cNvPr id="208567692" name="Bildplatzhalter 16"/>
          <p:cNvSpPr>
            <a:spLocks noGrp="1"/>
          </p:cNvSpPr>
          <p:nvPr>
            <p:ph type="pic" sz="quarter" idx="36" hasCustomPrompt="1"/>
          </p:nvPr>
        </p:nvSpPr>
        <p:spPr bwMode="auto">
          <a:xfrm>
            <a:off x="3798511" y="3358038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2004742070" name="Bildplatzhalter 14"/>
          <p:cNvSpPr>
            <a:spLocks noGrp="1"/>
          </p:cNvSpPr>
          <p:nvPr>
            <p:ph type="pic" sz="quarter" idx="35" hasCustomPrompt="1"/>
          </p:nvPr>
        </p:nvSpPr>
        <p:spPr bwMode="auto">
          <a:xfrm>
            <a:off x="4086415" y="2671233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2053592343" name="Bildplatzhalter 12"/>
          <p:cNvSpPr>
            <a:spLocks noGrp="1"/>
          </p:cNvSpPr>
          <p:nvPr>
            <p:ph type="pic" sz="quarter" idx="34" hasCustomPrompt="1"/>
          </p:nvPr>
        </p:nvSpPr>
        <p:spPr bwMode="auto">
          <a:xfrm>
            <a:off x="3798511" y="1963962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1503769653" name="Bildplatzhalter 10"/>
          <p:cNvSpPr>
            <a:spLocks noGrp="1"/>
          </p:cNvSpPr>
          <p:nvPr>
            <p:ph type="pic" sz="quarter" idx="33" hasCustomPrompt="1"/>
          </p:nvPr>
        </p:nvSpPr>
        <p:spPr bwMode="auto">
          <a:xfrm>
            <a:off x="3490730" y="1272645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Zwischentitel Blauer Hintergrun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2331010" name="Rechteck 3"/>
          <p:cNvSpPr/>
          <p:nvPr userDrawn="1"/>
        </p:nvSpPr>
        <p:spPr bwMode="auto">
          <a:xfrm>
            <a:off x="0" y="1095375"/>
            <a:ext cx="9144000" cy="404812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200489706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1295400" y="2016177"/>
            <a:ext cx="7473591" cy="1552932"/>
          </a:xfrm>
        </p:spPr>
        <p:txBody>
          <a:bodyPr/>
          <a:lstStyle>
            <a:lvl1pPr>
              <a:lnSpc>
                <a:spcPts val="6000"/>
              </a:lnSpc>
              <a:defRPr sz="5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nhaltssei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1884033" name="Titel 5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>
                <a:solidFill>
                  <a:srgbClr val="3366CC"/>
                </a:solidFill>
              </a:defRPr>
            </a:lvl1pPr>
          </a:lstStyle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271237104" name="Inhaltsplatzhalter 3"/>
          <p:cNvSpPr>
            <a:spLocks noGrp="1"/>
          </p:cNvSpPr>
          <p:nvPr>
            <p:ph sz="quarter" idx="10" hasCustomPrompt="1"/>
          </p:nvPr>
        </p:nvSpPr>
        <p:spPr bwMode="auto">
          <a:xfrm>
            <a:off x="1295400" y="1095375"/>
            <a:ext cx="7490222" cy="3386625"/>
          </a:xfrm>
        </p:spPr>
        <p:txBody>
          <a:bodyPr/>
          <a:lstStyle>
            <a:lvl1pPr marL="201216" indent="-201216">
              <a:lnSpc>
                <a:spcPts val="2600"/>
              </a:lnSpc>
              <a:buClr>
                <a:schemeClr val="tx1"/>
              </a:buClr>
              <a:buFont typeface="Arial"/>
              <a:buChar char="•"/>
              <a:defRPr sz="2100">
                <a:solidFill>
                  <a:schemeClr val="tx1"/>
                </a:solidFill>
              </a:defRPr>
            </a:lvl1pPr>
            <a:lvl2pPr marL="403622" indent="-202406">
              <a:lnSpc>
                <a:spcPts val="2600"/>
              </a:lnSpc>
              <a:buClr>
                <a:schemeClr val="tx1"/>
              </a:buClr>
              <a:buFont typeface="Arial"/>
              <a:buChar char="•"/>
              <a:defRPr sz="2100">
                <a:solidFill>
                  <a:schemeClr val="tx1"/>
                </a:solidFill>
              </a:defRPr>
            </a:lvl2pPr>
            <a:lvl3pPr marL="604838" indent="-201216">
              <a:lnSpc>
                <a:spcPts val="2600"/>
              </a:lnSpc>
              <a:buClr>
                <a:schemeClr val="tx1"/>
              </a:buClr>
              <a:buFont typeface="Arial"/>
              <a:buChar char="•"/>
              <a:defRPr sz="2100">
                <a:solidFill>
                  <a:schemeClr val="tx1"/>
                </a:solidFill>
              </a:defRPr>
            </a:lvl3pPr>
            <a:lvl4pPr marL="807244" indent="-202406">
              <a:lnSpc>
                <a:spcPts val="2600"/>
              </a:lnSpc>
              <a:buClr>
                <a:schemeClr val="tx1"/>
              </a:buClr>
              <a:buFont typeface="Arial"/>
              <a:buChar char="•"/>
              <a:defRPr sz="2100">
                <a:solidFill>
                  <a:schemeClr val="tx1"/>
                </a:solidFill>
              </a:defRPr>
            </a:lvl4pPr>
            <a:lvl5pPr marL="1008460" indent="-201216">
              <a:lnSpc>
                <a:spcPts val="2600"/>
              </a:lnSpc>
              <a:buClr>
                <a:schemeClr val="tx1"/>
              </a:buClr>
              <a:buFont typeface="Arial"/>
              <a:buChar char="•"/>
              <a:defRPr sz="2100"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  <a:p>
            <a:pPr lvl="4">
              <a:defRPr/>
            </a:pPr>
            <a:r>
              <a:rPr lang="de-CH"/>
              <a:t>Fünfte Ebene</a:t>
            </a:r>
            <a:endParaRPr/>
          </a:p>
        </p:txBody>
      </p:sp>
      <p:sp>
        <p:nvSpPr>
          <p:cNvPr id="355004265" name="Foliennummernplatzhalter 2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6390343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98260889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295399" y="1095375"/>
            <a:ext cx="3427487" cy="3386625"/>
          </a:xfrm>
        </p:spPr>
        <p:txBody>
          <a:bodyPr/>
          <a:lstStyle>
            <a:lvl1pPr>
              <a:lnSpc>
                <a:spcPts val="2600"/>
              </a:lnSpc>
              <a:defRPr sz="2100"/>
            </a:lvl1pPr>
            <a:lvl2pPr>
              <a:lnSpc>
                <a:spcPts val="2600"/>
              </a:lnSpc>
              <a:defRPr sz="2100"/>
            </a:lvl2pPr>
            <a:lvl3pPr>
              <a:lnSpc>
                <a:spcPts val="2600"/>
              </a:lnSpc>
              <a:defRPr sz="2100"/>
            </a:lvl3pPr>
            <a:lvl4pPr>
              <a:lnSpc>
                <a:spcPts val="2600"/>
              </a:lnSpc>
              <a:defRPr sz="2100"/>
            </a:lvl4pPr>
            <a:lvl5pPr>
              <a:lnSpc>
                <a:spcPts val="2600"/>
              </a:lnSpc>
              <a:defRPr sz="2100"/>
            </a:lvl5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  <a:p>
            <a:pPr lvl="4">
              <a:defRPr/>
            </a:pPr>
            <a:r>
              <a:rPr lang="de-CH"/>
              <a:t>Fünfte Ebene</a:t>
            </a:r>
            <a:endParaRPr/>
          </a:p>
        </p:txBody>
      </p:sp>
      <p:sp>
        <p:nvSpPr>
          <p:cNvPr id="270089592" name="Inhaltsplatzhalter 2"/>
          <p:cNvSpPr>
            <a:spLocks noGrp="1"/>
          </p:cNvSpPr>
          <p:nvPr>
            <p:ph idx="10" hasCustomPrompt="1"/>
          </p:nvPr>
        </p:nvSpPr>
        <p:spPr bwMode="auto">
          <a:xfrm>
            <a:off x="5357532" y="1095375"/>
            <a:ext cx="3427487" cy="3386625"/>
          </a:xfrm>
        </p:spPr>
        <p:txBody>
          <a:bodyPr/>
          <a:lstStyle>
            <a:lvl1pPr>
              <a:lnSpc>
                <a:spcPts val="2600"/>
              </a:lnSpc>
              <a:defRPr sz="2100"/>
            </a:lvl1pPr>
            <a:lvl2pPr>
              <a:lnSpc>
                <a:spcPts val="2600"/>
              </a:lnSpc>
              <a:defRPr sz="2100"/>
            </a:lvl2pPr>
            <a:lvl3pPr>
              <a:lnSpc>
                <a:spcPts val="2600"/>
              </a:lnSpc>
              <a:defRPr sz="2100"/>
            </a:lvl3pPr>
            <a:lvl4pPr>
              <a:lnSpc>
                <a:spcPts val="2600"/>
              </a:lnSpc>
              <a:defRPr sz="2100"/>
            </a:lvl4pPr>
            <a:lvl5pPr>
              <a:lnSpc>
                <a:spcPts val="2600"/>
              </a:lnSpc>
              <a:defRPr sz="2100"/>
            </a:lvl5pPr>
          </a:lstStyle>
          <a:p>
            <a:pPr lvl="0">
              <a:defRPr/>
            </a:pPr>
            <a:r>
              <a:rPr lang="de-CH"/>
              <a:t>Text durch Klicken hinzufügen 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  <a:p>
            <a:pPr lvl="4">
              <a:defRPr/>
            </a:pPr>
            <a:r>
              <a:rPr lang="de-CH"/>
              <a:t>Fünfte Ebene</a:t>
            </a:r>
            <a:endParaRPr/>
          </a:p>
        </p:txBody>
      </p:sp>
      <p:sp>
        <p:nvSpPr>
          <p:cNvPr id="638361371" name="Foliennummernplatzhalter 2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827323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977761006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1_Titelseite Bil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8902693" name="Platzhalter Titel"/>
          <p:cNvSpPr>
            <a:spLocks noChangeArrowheads="1" noGrp="1"/>
          </p:cNvSpPr>
          <p:nvPr>
            <p:ph type="ctrTitle" hasCustomPrompt="1"/>
          </p:nvPr>
        </p:nvSpPr>
        <p:spPr bwMode="auto">
          <a:xfrm>
            <a:off x="1295401" y="3316596"/>
            <a:ext cx="7489824" cy="801590"/>
          </a:xfrm>
        </p:spPr>
        <p:txBody>
          <a:bodyPr/>
          <a:lstStyle>
            <a:lvl1pPr>
              <a:lnSpc>
                <a:spcPts val="6000"/>
              </a:lnSpc>
              <a:defRPr sz="5200">
                <a:solidFill>
                  <a:srgbClr val="3366CC"/>
                </a:solidFill>
              </a:defRPr>
            </a:lvl1pPr>
          </a:lstStyle>
          <a:p>
            <a:pPr>
              <a:defRPr/>
            </a:pPr>
            <a:r>
              <a:rPr lang="fr-CH"/>
              <a:t>[</a:t>
            </a:r>
            <a:r>
              <a:rPr lang="de-CH"/>
              <a:t>Titel der Präsentation</a:t>
            </a:r>
            <a:r>
              <a:rPr lang="fr-CH"/>
              <a:t>]</a:t>
            </a:r>
            <a:endParaRPr lang="de-CH"/>
          </a:p>
        </p:txBody>
      </p:sp>
      <p:sp>
        <p:nvSpPr>
          <p:cNvPr id="106600856" name="Platzhalter Text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295401" y="4041467"/>
            <a:ext cx="7489824" cy="1035201"/>
          </a:xfrm>
        </p:spPr>
        <p:txBody>
          <a:bodyPr tIns="46800"/>
          <a:lstStyle>
            <a:lvl1pPr marL="0" indent="0" algn="l">
              <a:lnSpc>
                <a:spcPts val="4200"/>
              </a:lnSpc>
              <a:spcAft>
                <a:spcPts val="450"/>
              </a:spcAft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de-CH"/>
              <a:t>Vorname Nachname, Februar 2026</a:t>
            </a:r>
            <a:endParaRPr/>
          </a:p>
        </p:txBody>
      </p:sp>
      <p:pic>
        <p:nvPicPr>
          <p:cNvPr id="1603104332" name="Bundeslogo" descr="Bundeslogo"/>
          <p:cNvPicPr>
            <a:picLocks noChangeAspect="1"/>
          </p:cNvPicPr>
          <p:nvPr userDrawn="1"/>
        </p:nvPicPr>
        <p:blipFill rotWithShape="1">
          <a:blip r:embed="rId2"/>
          <a:srcRect l="1799" t="4211" r="4866" b="11775"/>
          <a:stretch/>
        </p:blipFill>
        <p:spPr bwMode="auto">
          <a:xfrm>
            <a:off x="1022400" y="262800"/>
            <a:ext cx="1495491" cy="381600"/>
          </a:xfrm>
          <a:prstGeom prst="rect">
            <a:avLst/>
          </a:prstGeom>
        </p:spPr>
      </p:pic>
      <p:sp>
        <p:nvSpPr>
          <p:cNvPr id="1226625048" name="Text Kennzeichnung"/>
          <p:cNvSpPr txBox="1">
            <a:spLocks noChangeArrowheads="1"/>
          </p:cNvSpPr>
          <p:nvPr userDrawn="1"/>
        </p:nvSpPr>
        <p:spPr bwMode="auto">
          <a:xfrm>
            <a:off x="3429000" y="261833"/>
            <a:ext cx="5043668" cy="504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>
                <a:latin typeface="Arial"/>
              </a:rPr>
              <a:t> </a:t>
            </a:r>
            <a:endParaRPr lang="de-CH" sz="800" b="0">
              <a:latin typeface="Arial"/>
            </a:endParaRPr>
          </a:p>
          <a:p>
            <a:pPr marL="0" marR="0" lvl="0" indent="0" algn="l" defTabSz="685800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sz="800" b="1">
                <a:latin typeface="Arial"/>
              </a:rPr>
              <a:t> </a:t>
            </a:r>
            <a:endParaRPr/>
          </a:p>
          <a:p>
            <a:pPr marL="0" marR="0" lvl="0" indent="0" algn="l" defTabSz="685800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de-CH" sz="800" b="0">
                <a:latin typeface="Arial"/>
              </a:rPr>
            </a:br>
            <a:endParaRPr lang="de-CH" sz="800" b="0">
              <a:latin typeface="Arial"/>
            </a:endParaRPr>
          </a:p>
        </p:txBody>
      </p:sp>
      <p:sp>
        <p:nvSpPr>
          <p:cNvPr id="506717763" name="Bildplatzhalter Titelbild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1295400" y="1102032"/>
            <a:ext cx="7848600" cy="22145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Bild durch Klicken auf Symbol hinzufügen oder auf Bild anklicken und Bild via Mediaset auswählen</a:t>
            </a:r>
            <a:endParaRPr lang="de-CH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1_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3186540" name="Foliennummernplatzhalter 1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_Bild u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5796236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2145649855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2137504628" name="Textplatzhalter 6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295400" y="1104105"/>
            <a:ext cx="2445879" cy="3375820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2pPr marL="201216" indent="0">
              <a:buFontTx/>
              <a:buNone/>
              <a:defRPr/>
            </a:lvl2pPr>
            <a:lvl3pPr marL="403622" indent="0">
              <a:buFontTx/>
              <a:buNone/>
              <a:defRPr/>
            </a:lvl3pPr>
            <a:lvl4pPr marL="604838" indent="0">
              <a:buFontTx/>
              <a:buNone/>
              <a:defRPr/>
            </a:lvl4pPr>
            <a:lvl5pPr marL="807244" indent="0"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826518073" name="Bildplatzhalter 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4035250" y="1104106"/>
            <a:ext cx="4749975" cy="3375819"/>
          </a:xfrm>
        </p:spPr>
        <p:txBody>
          <a:bodyPr/>
          <a:lstStyle>
            <a:lvl1pPr>
              <a:lnSpc>
                <a:spcPts val="2600"/>
              </a:lnSpc>
              <a:defRPr sz="2100"/>
            </a:lvl1pPr>
          </a:lstStyle>
          <a:p>
            <a:pPr>
              <a:defRPr/>
            </a:pPr>
            <a:r>
              <a:rPr lang="de-DE"/>
              <a:t>Bild durch Klicken auf Symbol hinzufügen oder Bild anklicken und Bild via Mediaset auswählen</a:t>
            </a:r>
            <a:endParaRPr lang="de-CH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_Bild gros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254853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 lang="de-CH"/>
          </a:p>
        </p:txBody>
      </p:sp>
      <p:sp>
        <p:nvSpPr>
          <p:cNvPr id="1524272996" name="Bildplatzhalter 3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295399" y="1095375"/>
            <a:ext cx="7489825" cy="3393281"/>
          </a:xfrm>
          <a:prstGeom prst="rect">
            <a:avLst/>
          </a:prstGeom>
          <a:noFill/>
        </p:spPr>
        <p:txBody>
          <a:bodyPr/>
          <a:lstStyle>
            <a:lvl1pPr marL="201216" marR="0" indent="-201216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1400"/>
            </a:lvl1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CH"/>
              <a:t>Bild durch Klicken auf Symbol hinzufügen oder Bild anklicken und Bild via Mediaset auswählen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_Bild Hintergrun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231354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 lang="de-CH"/>
          </a:p>
        </p:txBody>
      </p:sp>
      <p:sp>
        <p:nvSpPr>
          <p:cNvPr id="491349533" name="Rechteck 4"/>
          <p:cNvSpPr/>
          <p:nvPr userDrawn="1"/>
        </p:nvSpPr>
        <p:spPr bwMode="auto"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943480638" name="Bildplatzhalter 3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1095375"/>
            <a:ext cx="9144000" cy="4048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1400"/>
            </a:lvl1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CH"/>
              <a:t>Bild durch Klicken auf Symbol hinzufügen oder Bild anklicken und Bild via Mediaset auswählen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_Weisser Text vor Hintergrundbild, mit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3773698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 lang="de-CH"/>
          </a:p>
        </p:txBody>
      </p:sp>
      <p:sp>
        <p:nvSpPr>
          <p:cNvPr id="999866273" name="Rechteck 4"/>
          <p:cNvSpPr/>
          <p:nvPr userDrawn="1"/>
        </p:nvSpPr>
        <p:spPr bwMode="auto"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1435920313" name="Bildplatzhalter 3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1095375"/>
            <a:ext cx="9144000" cy="4048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1400"/>
            </a:lvl1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DE"/>
              <a:t>1. Bild einfügen durch Bild anklicken und Bild via </a:t>
            </a:r>
            <a:r>
              <a:rPr lang="de-CH"/>
              <a:t>Mediaset auswählen oder via Einfügen &gt; Bilder</a:t>
            </a:r>
            <a:br>
              <a:rPr lang="de-CH"/>
            </a:br>
            <a:r>
              <a:rPr lang="de-CH"/>
              <a:t>2. Bild verdunkeln &gt; Rechtsklick auf Bild &gt; Grafik formatieren &gt; Bildkorrekturen &gt; Helligkeit</a:t>
            </a:r>
            <a:endParaRPr/>
          </a:p>
          <a:p>
            <a:pPr>
              <a:defRPr/>
            </a:pPr>
            <a:endParaRPr lang="de-CH"/>
          </a:p>
        </p:txBody>
      </p:sp>
      <p:sp>
        <p:nvSpPr>
          <p:cNvPr id="324834263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01249" y="2050608"/>
            <a:ext cx="8141501" cy="21293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600"/>
              </a:lnSpc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3_Weisser Text vor Hintergrundbil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1450785" name="Rechteck 4"/>
          <p:cNvSpPr/>
          <p:nvPr userDrawn="1"/>
        </p:nvSpPr>
        <p:spPr bwMode="auto"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1131512405" name="Bildplatzhalter 3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1095375"/>
            <a:ext cx="9144000" cy="4048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lvl1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DE"/>
              <a:t>1. Bild einfügen durch Bild anklicken und Bild via </a:t>
            </a:r>
            <a:r>
              <a:rPr lang="de-CH"/>
              <a:t>Mediaset auswählen oder via Einfügen &gt; Bilder</a:t>
            </a:r>
            <a:br>
              <a:rPr lang="de-CH"/>
            </a:br>
            <a:r>
              <a:rPr lang="de-CH"/>
              <a:t>2. Bild verdunkeln &gt; Rechtsklick auf Bild &gt; Grafik formatieren &gt; Bildkorrekturen &gt; Helligkeit</a:t>
            </a:r>
            <a:endParaRPr/>
          </a:p>
          <a:p>
            <a:pPr>
              <a:defRPr/>
            </a:pPr>
            <a:endParaRPr lang="de-CH"/>
          </a:p>
        </p:txBody>
      </p:sp>
      <p:sp>
        <p:nvSpPr>
          <p:cNvPr id="1430074154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01249" y="2050608"/>
            <a:ext cx="8141501" cy="21293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600"/>
              </a:lnSpc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_Bild Hintergrund 1 Punk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7680789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 lang="de-CH"/>
          </a:p>
        </p:txBody>
      </p:sp>
      <p:sp>
        <p:nvSpPr>
          <p:cNvPr id="1051300641" name="Rechteck 4"/>
          <p:cNvSpPr/>
          <p:nvPr userDrawn="1"/>
        </p:nvSpPr>
        <p:spPr bwMode="auto"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152496089" name="Bildplatzhalter 3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1095375"/>
            <a:ext cx="9144000" cy="4048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900"/>
            </a:lvl1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DE"/>
              <a:t>1. Hintergrundbild zuerst einfügen durch klicken auf Bild, dann entweder via </a:t>
            </a:r>
            <a:r>
              <a:rPr lang="de-CH"/>
              <a:t>Mediaset oder via Einfügen &gt; Bilder / 2. Bild verdunkeln &gt; Rechtsklick auf Bild &gt; Grafik formatieren &gt; Bildkorrekturen &gt; Helligkeit</a:t>
            </a:r>
            <a:endParaRPr/>
          </a:p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endParaRPr lang="de-CH"/>
          </a:p>
        </p:txBody>
      </p:sp>
      <p:sp>
        <p:nvSpPr>
          <p:cNvPr id="45775851" name="Textplatzhalter 1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295399" y="2131694"/>
            <a:ext cx="7490223" cy="2012964"/>
          </a:xfrm>
          <a:prstGeom prst="roundRect">
            <a:avLst>
              <a:gd name="adj" fmla="val 865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216000" tIns="540000" rIns="216000" bIns="216000"/>
          <a:lstStyle>
            <a:lvl1pPr marL="0" indent="0">
              <a:buNone/>
              <a:defRPr sz="2100"/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</p:txBody>
      </p:sp>
      <p:sp>
        <p:nvSpPr>
          <p:cNvPr id="1987348847" name="Textplatzhalter 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295399" y="1517688"/>
            <a:ext cx="7490223" cy="918746"/>
          </a:xfrm>
          <a:prstGeom prst="round2SameRect">
            <a:avLst>
              <a:gd name="adj1" fmla="val 1922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216000" tIns="180000" rIns="360000"/>
          <a:lstStyle>
            <a:lvl1pPr marL="0" indent="0">
              <a:lnSpc>
                <a:spcPts val="26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1715422710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8244510" y="1747621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_Bild Hintergrund 2 Punk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2333870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 lang="de-CH"/>
          </a:p>
        </p:txBody>
      </p:sp>
      <p:sp>
        <p:nvSpPr>
          <p:cNvPr id="1774085990" name="Rechteck 4"/>
          <p:cNvSpPr/>
          <p:nvPr userDrawn="1"/>
        </p:nvSpPr>
        <p:spPr bwMode="auto"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155891770" name="Bildplatzhalter 3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1095375"/>
            <a:ext cx="9144000" cy="4048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900"/>
            </a:lvl1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DE"/>
              <a:t>1. Hintergrundbild zuerst einfügen durch klicken auf Bild, dann entweder via </a:t>
            </a:r>
            <a:r>
              <a:rPr lang="de-CH"/>
              <a:t>Mediaset oder via Einfügen &gt; Bilder / 2. Bild verdunkeln &gt; Rechtsklick auf Bild &gt; Grafik formatieren &gt; Bildkorrekturen &gt; Helligkeit</a:t>
            </a:r>
            <a:endParaRPr/>
          </a:p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endParaRPr lang="de-CH"/>
          </a:p>
        </p:txBody>
      </p:sp>
      <p:sp>
        <p:nvSpPr>
          <p:cNvPr id="418124324" name="Textplatzhalter 1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295399" y="2131693"/>
            <a:ext cx="3636462" cy="2879717"/>
          </a:xfrm>
          <a:prstGeom prst="roundRect">
            <a:avLst>
              <a:gd name="adj" fmla="val 597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216000" tIns="540000" rIns="216000" bIns="216000"/>
          <a:lstStyle>
            <a:lvl1pPr marL="0" indent="0">
              <a:lnSpc>
                <a:spcPts val="2600"/>
              </a:lnSpc>
              <a:buNone/>
              <a:defRPr sz="2100"/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</p:txBody>
      </p:sp>
      <p:sp>
        <p:nvSpPr>
          <p:cNvPr id="1374718442" name="Textplatzhalter 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295399" y="1517688"/>
            <a:ext cx="3636462" cy="960041"/>
          </a:xfrm>
          <a:prstGeom prst="round2SameRect">
            <a:avLst>
              <a:gd name="adj1" fmla="val 18288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216000" tIns="180000" rIns="360000"/>
          <a:lstStyle>
            <a:lvl1pPr marL="0" indent="0">
              <a:lnSpc>
                <a:spcPts val="26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1179475104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4381175" y="1747621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  <p:sp>
        <p:nvSpPr>
          <p:cNvPr id="419691732" name="Textplatzhalter 10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145364" y="2131693"/>
            <a:ext cx="3636462" cy="2879717"/>
          </a:xfrm>
          <a:prstGeom prst="roundRect">
            <a:avLst>
              <a:gd name="adj" fmla="val 597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216000" tIns="540000" rIns="216000" bIns="216000"/>
          <a:lstStyle>
            <a:lvl1pPr marL="0" indent="0">
              <a:lnSpc>
                <a:spcPts val="2600"/>
              </a:lnSpc>
              <a:buNone/>
              <a:defRPr sz="2100"/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</p:txBody>
      </p:sp>
      <p:sp>
        <p:nvSpPr>
          <p:cNvPr id="1045047028" name="Textplatzhalter 2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145364" y="1517688"/>
            <a:ext cx="3636462" cy="960041"/>
          </a:xfrm>
          <a:prstGeom prst="round2SameRect">
            <a:avLst>
              <a:gd name="adj1" fmla="val 18288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216000" tIns="180000" rIns="360000"/>
          <a:lstStyle>
            <a:lvl1pPr marL="0" indent="0">
              <a:lnSpc>
                <a:spcPts val="26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1482860016" name="Bildplatzhalter 4"/>
          <p:cNvSpPr>
            <a:spLocks noGrp="1"/>
          </p:cNvSpPr>
          <p:nvPr>
            <p:ph type="pic" sz="quarter" idx="20" hasCustomPrompt="1"/>
          </p:nvPr>
        </p:nvSpPr>
        <p:spPr bwMode="auto">
          <a:xfrm>
            <a:off x="8231139" y="1747621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_Bild Hintergrund 3 Punk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1770093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 lang="de-CH"/>
          </a:p>
        </p:txBody>
      </p:sp>
      <p:sp>
        <p:nvSpPr>
          <p:cNvPr id="1720240409" name="Rechteck 4"/>
          <p:cNvSpPr/>
          <p:nvPr userDrawn="1"/>
        </p:nvSpPr>
        <p:spPr bwMode="auto"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2036816975" name="Bildplatzhalter 3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1095375"/>
            <a:ext cx="9144000" cy="4048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900"/>
            </a:lvl1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DE"/>
              <a:t>1. Hintergrundbild zuerst einfügen durch klicken auf Bild, dann entweder via </a:t>
            </a:r>
            <a:r>
              <a:rPr lang="de-CH"/>
              <a:t>Mediaset oder via Einfügen &gt; Bilder / 2. Bild verdunkeln &gt; Rechtsklick auf Bild &gt; Grafik formatieren &gt; Bildkorrekturen &gt; Helligkeit</a:t>
            </a:r>
            <a:endParaRPr/>
          </a:p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endParaRPr lang="de-CH"/>
          </a:p>
        </p:txBody>
      </p:sp>
      <p:sp>
        <p:nvSpPr>
          <p:cNvPr id="958134008" name="Textplatzhalter 1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306018" y="2333848"/>
            <a:ext cx="2325292" cy="2359596"/>
          </a:xfrm>
          <a:prstGeom prst="roundRect">
            <a:avLst>
              <a:gd name="adj" fmla="val 6521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72000" tIns="540000" rIns="216000" bIns="216000"/>
          <a:lstStyle>
            <a:lvl1pPr marL="0" indent="0">
              <a:lnSpc>
                <a:spcPts val="2600"/>
              </a:lnSpc>
              <a:buNone/>
              <a:defRPr sz="2100"/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</p:txBody>
      </p:sp>
      <p:sp>
        <p:nvSpPr>
          <p:cNvPr id="935993573" name="Textplatzhalter 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306018" y="1517688"/>
            <a:ext cx="2325292" cy="1177665"/>
          </a:xfrm>
          <a:prstGeom prst="round2SameRect">
            <a:avLst>
              <a:gd name="adj1" fmla="val 1828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72000" tIns="72000" rIns="72000"/>
          <a:lstStyle>
            <a:lvl1pPr marL="0" indent="0">
              <a:lnSpc>
                <a:spcPts val="26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1277991417" name="Textplatzhalter 10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460527" y="2333846"/>
            <a:ext cx="2325292" cy="2359598"/>
          </a:xfrm>
          <a:prstGeom prst="roundRect">
            <a:avLst>
              <a:gd name="adj" fmla="val 6521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72000" tIns="540000" rIns="216000" bIns="216000"/>
          <a:lstStyle>
            <a:lvl1pPr marL="0" indent="0">
              <a:lnSpc>
                <a:spcPts val="2600"/>
              </a:lnSpc>
              <a:buNone/>
              <a:defRPr sz="2100"/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</p:txBody>
      </p:sp>
      <p:sp>
        <p:nvSpPr>
          <p:cNvPr id="1158190573" name="Textplatzhalter 2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460527" y="1517688"/>
            <a:ext cx="2325292" cy="1177665"/>
          </a:xfrm>
          <a:prstGeom prst="round2SameRect">
            <a:avLst>
              <a:gd name="adj1" fmla="val 1828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72000" tIns="72000" rIns="72000"/>
          <a:lstStyle>
            <a:lvl1pPr marL="0" indent="0">
              <a:lnSpc>
                <a:spcPts val="26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501041641" name="Textplatzhalter 10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3883272" y="2333846"/>
            <a:ext cx="2325292" cy="2359597"/>
          </a:xfrm>
          <a:prstGeom prst="roundRect">
            <a:avLst>
              <a:gd name="adj" fmla="val 6521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72000" tIns="540000" rIns="216000" bIns="216000"/>
          <a:lstStyle>
            <a:lvl1pPr marL="0" indent="0">
              <a:lnSpc>
                <a:spcPts val="2600"/>
              </a:lnSpc>
              <a:buNone/>
              <a:defRPr sz="2100"/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</p:txBody>
      </p:sp>
      <p:sp>
        <p:nvSpPr>
          <p:cNvPr id="1533435006" name="Textplatzhalter 2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3883272" y="1517688"/>
            <a:ext cx="2325292" cy="1177665"/>
          </a:xfrm>
          <a:prstGeom prst="round2SameRect">
            <a:avLst>
              <a:gd name="adj1" fmla="val 1828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72000" tIns="72000" rIns="72000"/>
          <a:lstStyle>
            <a:lvl1pPr marL="0" indent="0">
              <a:lnSpc>
                <a:spcPts val="26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3_Tabelle u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5662759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515671816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859408881" name="Tabellenplatzhalter 5"/>
          <p:cNvSpPr>
            <a:spLocks noGrp="1"/>
          </p:cNvSpPr>
          <p:nvPr>
            <p:ph type="tbl" sz="quarter" idx="11"/>
          </p:nvPr>
        </p:nvSpPr>
        <p:spPr bwMode="auto">
          <a:xfrm>
            <a:off x="3525671" y="1095376"/>
            <a:ext cx="5257694" cy="3384550"/>
          </a:xfrm>
        </p:spPr>
        <p:txBody>
          <a:bodyPr/>
          <a:lstStyle>
            <a:lvl1pPr marL="201216" marR="0" indent="-201216" algn="l" defTabSz="685800" rtl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2100"/>
            </a:lvl1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DE"/>
              <a:t>Tabelle durch Klicken auf Symbol hinzufügen</a:t>
            </a:r>
            <a:endParaRPr lang="de-CH"/>
          </a:p>
        </p:txBody>
      </p:sp>
      <p:sp>
        <p:nvSpPr>
          <p:cNvPr id="1507054028" name="Textplatzhalter 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295399" y="1095376"/>
            <a:ext cx="2163367" cy="3384550"/>
          </a:xfrm>
        </p:spPr>
        <p:txBody>
          <a:bodyPr/>
          <a:lstStyle>
            <a:lvl1pPr marL="0" indent="0">
              <a:lnSpc>
                <a:spcPts val="2600"/>
              </a:lnSpc>
              <a:buClrTx/>
              <a:buFontTx/>
              <a:buNone/>
              <a:defRPr sz="2100"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1_Titelseite Hintergrundbild, 6 Ico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6196872" name="Bildplatzhalter Hintergrund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0" y="1095375"/>
            <a:ext cx="9144000" cy="4048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marR="0" indent="0" algn="l" defTabSz="685800" rtl="0">
              <a:lnSpc>
                <a:spcPts val="1125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800" b="0"/>
            </a:lvl1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CH"/>
              <a:t>1. Hintergrundbild zuerst einfügen durch klicken auf Bild, dann entweder via </a:t>
            </a:r>
            <a:r>
              <a:rPr lang="de-CH"/>
              <a:t>Mediaset oder via Einfügen &gt; Bilder / 2. Bild verdunkeln &gt; Rechtsklick auf Bild &gt; Grafik formatieren &gt; Bildkorrekturen &gt; Helligkeit</a:t>
            </a:r>
            <a:endParaRPr/>
          </a:p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endParaRPr lang="de-CH"/>
          </a:p>
        </p:txBody>
      </p:sp>
      <p:pic>
        <p:nvPicPr>
          <p:cNvPr id="1130418490" name="Bundeslogo" descr="Bundeslogo"/>
          <p:cNvPicPr>
            <a:picLocks noChangeAspect="1"/>
          </p:cNvPicPr>
          <p:nvPr userDrawn="1"/>
        </p:nvPicPr>
        <p:blipFill rotWithShape="1">
          <a:blip r:embed="rId2"/>
          <a:srcRect l="1799" t="4211" r="4866" b="11775"/>
          <a:stretch/>
        </p:blipFill>
        <p:spPr bwMode="auto">
          <a:xfrm>
            <a:off x="1022400" y="262800"/>
            <a:ext cx="1495491" cy="381600"/>
          </a:xfrm>
          <a:prstGeom prst="rect">
            <a:avLst/>
          </a:prstGeom>
        </p:spPr>
      </p:pic>
      <p:sp>
        <p:nvSpPr>
          <p:cNvPr id="1427493907" name="Kennzeichnung"/>
          <p:cNvSpPr txBox="1">
            <a:spLocks noChangeArrowheads="1"/>
          </p:cNvSpPr>
          <p:nvPr userDrawn="1"/>
        </p:nvSpPr>
        <p:spPr bwMode="auto">
          <a:xfrm>
            <a:off x="3429000" y="261833"/>
            <a:ext cx="5043668" cy="504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>
                <a:latin typeface="Arial"/>
              </a:rPr>
              <a:t> </a:t>
            </a:r>
            <a:endParaRPr lang="de-CH" sz="800" b="0">
              <a:latin typeface="Arial"/>
            </a:endParaRPr>
          </a:p>
          <a:p>
            <a:pPr marL="0" marR="0" lvl="0" indent="0" algn="l" defTabSz="685800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sz="800" b="1">
                <a:latin typeface="Arial"/>
              </a:rPr>
              <a:t> </a:t>
            </a:r>
            <a:endParaRPr/>
          </a:p>
          <a:p>
            <a:pPr marL="0" marR="0" lvl="0" indent="0" algn="l" defTabSz="685800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de-CH" sz="800" b="0">
                <a:latin typeface="Arial"/>
              </a:rPr>
            </a:br>
            <a:endParaRPr lang="de-CH" sz="800" b="0">
              <a:latin typeface="Arial"/>
            </a:endParaRPr>
          </a:p>
        </p:txBody>
      </p:sp>
      <p:sp>
        <p:nvSpPr>
          <p:cNvPr id="758973378" name="Textplatzhalter Titel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295400" y="1500116"/>
            <a:ext cx="7489824" cy="2979809"/>
          </a:xfrm>
          <a:prstGeom prst="roundRect">
            <a:avLst>
              <a:gd name="adj" fmla="val 5301"/>
            </a:avLst>
          </a:prstGeom>
          <a:solidFill>
            <a:srgbClr val="FFFFFF">
              <a:alpha val="89804"/>
            </a:srgbClr>
          </a:solidFill>
          <a:ln>
            <a:noFill/>
          </a:ln>
          <a:effectLst>
            <a:outerShdw blurRad="355600" dist="38100" dir="2700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08000" tIns="36000" anchor="t"/>
          <a:lstStyle>
            <a:lvl1pPr marL="0" indent="0">
              <a:lnSpc>
                <a:spcPts val="6000"/>
              </a:lnSpc>
              <a:buFontTx/>
              <a:buNone/>
              <a:defRPr sz="5200" b="1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Tx/>
              <a:buNone/>
              <a:defRPr sz="3900" b="1">
                <a:solidFill>
                  <a:schemeClr val="accent1"/>
                </a:solidFill>
                <a:latin typeface="+mj-lt"/>
              </a:defRPr>
            </a:lvl2pPr>
            <a:lvl3pPr marL="403622" indent="0">
              <a:buFontTx/>
              <a:buNone/>
              <a:defRPr>
                <a:latin typeface="+mj-lt"/>
              </a:defRPr>
            </a:lvl3pPr>
            <a:lvl4pPr marL="604838" indent="0">
              <a:buFontTx/>
              <a:buNone/>
              <a:defRPr>
                <a:latin typeface="+mj-lt"/>
              </a:defRPr>
            </a:lvl4pPr>
            <a:lvl5pPr marL="807244" indent="0">
              <a:buFontTx/>
              <a:buNone/>
              <a:defRPr>
                <a:latin typeface="+mj-lt"/>
              </a:defRPr>
            </a:lvl5pPr>
          </a:lstStyle>
          <a:p>
            <a:pPr lvl="0">
              <a:defRPr/>
            </a:pPr>
            <a:r>
              <a:rPr lang="fr-CH"/>
              <a:t>[</a:t>
            </a:r>
            <a:r>
              <a:rPr lang="de-DE"/>
              <a:t>Titel der Präsentation</a:t>
            </a:r>
            <a:r>
              <a:rPr lang="fr-CH"/>
              <a:t>]</a:t>
            </a:r>
            <a:endParaRPr lang="de-DE"/>
          </a:p>
        </p:txBody>
      </p:sp>
      <p:sp>
        <p:nvSpPr>
          <p:cNvPr id="1095379724" name="Textplatzhalter 26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6043580" y="4182368"/>
            <a:ext cx="877500" cy="8775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Tx/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085565184" name="Textplatzhalter 24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7182845" y="4185633"/>
            <a:ext cx="877500" cy="8775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Tx/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689519164" name="Textplatzhalter 22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4904314" y="4184740"/>
            <a:ext cx="877500" cy="8775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Tx/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333603290" name="Textplatzhalter 20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3765048" y="4182368"/>
            <a:ext cx="877500" cy="8775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Tx/>
              <a:buNone/>
              <a:defRPr sz="550"/>
            </a:lvl1pPr>
            <a:lvl5pPr marL="807244" indent="0">
              <a:lnSpc>
                <a:spcPct val="100000"/>
              </a:lnSpc>
              <a:buFont typeface="Arial"/>
              <a:buNone/>
              <a:defRPr sz="550"/>
            </a:lvl5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2040400041" name="Textplatzhalter 18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2625782" y="4182368"/>
            <a:ext cx="877500" cy="8775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Tx/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2019737991" name="Textplatzhalter 14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486516" y="4182368"/>
            <a:ext cx="877500" cy="8775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604391578" name="Bildplatzhalter 12"/>
          <p:cNvSpPr>
            <a:spLocks noGrp="1"/>
          </p:cNvSpPr>
          <p:nvPr>
            <p:ph type="pic" sz="quarter" idx="47" hasCustomPrompt="1"/>
          </p:nvPr>
        </p:nvSpPr>
        <p:spPr bwMode="auto">
          <a:xfrm>
            <a:off x="7419095" y="4421883"/>
            <a:ext cx="405000" cy="405000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6 Bild klicken &gt; Mediaset</a:t>
            </a:r>
            <a:endParaRPr/>
          </a:p>
        </p:txBody>
      </p:sp>
      <p:sp>
        <p:nvSpPr>
          <p:cNvPr id="1506692265" name="Bildplatzhalter 11"/>
          <p:cNvSpPr>
            <a:spLocks noGrp="1"/>
          </p:cNvSpPr>
          <p:nvPr>
            <p:ph type="pic" sz="quarter" idx="45" hasCustomPrompt="1"/>
          </p:nvPr>
        </p:nvSpPr>
        <p:spPr bwMode="auto">
          <a:xfrm>
            <a:off x="6279830" y="4418618"/>
            <a:ext cx="405000" cy="405000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5 Bild klicken &gt; Mediaset</a:t>
            </a:r>
            <a:endParaRPr/>
          </a:p>
        </p:txBody>
      </p:sp>
      <p:sp>
        <p:nvSpPr>
          <p:cNvPr id="297303307" name="Bildplatzhalter 10"/>
          <p:cNvSpPr>
            <a:spLocks noGrp="1"/>
          </p:cNvSpPr>
          <p:nvPr>
            <p:ph type="pic" sz="quarter" idx="38" hasCustomPrompt="1"/>
          </p:nvPr>
        </p:nvSpPr>
        <p:spPr bwMode="auto">
          <a:xfrm>
            <a:off x="5140564" y="4420990"/>
            <a:ext cx="405000" cy="405000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1486611676" name="Bildplatzhalter 7"/>
          <p:cNvSpPr>
            <a:spLocks noGrp="1"/>
          </p:cNvSpPr>
          <p:nvPr>
            <p:ph type="pic" sz="quarter" idx="37" hasCustomPrompt="1"/>
          </p:nvPr>
        </p:nvSpPr>
        <p:spPr bwMode="auto">
          <a:xfrm>
            <a:off x="4001298" y="4418618"/>
            <a:ext cx="405000" cy="405000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360299430" name="Bildplatzhalter 4"/>
          <p:cNvSpPr>
            <a:spLocks noGrp="1"/>
          </p:cNvSpPr>
          <p:nvPr>
            <p:ph type="pic" sz="quarter" idx="36" hasCustomPrompt="1"/>
          </p:nvPr>
        </p:nvSpPr>
        <p:spPr bwMode="auto">
          <a:xfrm>
            <a:off x="2862032" y="4418618"/>
            <a:ext cx="405000" cy="405000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771347548" name="Bildplatzhalter 2"/>
          <p:cNvSpPr>
            <a:spLocks noGrp="1"/>
          </p:cNvSpPr>
          <p:nvPr>
            <p:ph type="pic" sz="quarter" idx="35" hasCustomPrompt="1"/>
          </p:nvPr>
        </p:nvSpPr>
        <p:spPr bwMode="auto">
          <a:xfrm>
            <a:off x="1722766" y="4418618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  <p:sp>
        <p:nvSpPr>
          <p:cNvPr id="1721478339" name="Platzhalter Text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486516" y="3077980"/>
            <a:ext cx="7101770" cy="1115126"/>
          </a:xfrm>
        </p:spPr>
        <p:txBody>
          <a:bodyPr tIns="46800"/>
          <a:lstStyle>
            <a:lvl1pPr marL="0" indent="0" algn="l">
              <a:lnSpc>
                <a:spcPts val="4200"/>
              </a:lnSpc>
              <a:spcAft>
                <a:spcPts val="450"/>
              </a:spcAft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de-CH"/>
              <a:t>Vorname Nachname, Februar 2026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3_Tabelle gros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7026634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784726167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833282811" name="Tabellenplatzhalter 5"/>
          <p:cNvSpPr>
            <a:spLocks noGrp="1"/>
          </p:cNvSpPr>
          <p:nvPr>
            <p:ph type="tbl" sz="quarter" idx="11"/>
          </p:nvPr>
        </p:nvSpPr>
        <p:spPr bwMode="auto">
          <a:xfrm>
            <a:off x="1295400" y="1095375"/>
            <a:ext cx="7478440" cy="3393281"/>
          </a:xfrm>
        </p:spPr>
        <p:txBody>
          <a:bodyPr/>
          <a:lstStyle>
            <a:lvl1pPr marL="201216" marR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2100"/>
            </a:lvl1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DE"/>
              <a:t>Tabelle durch Klicken auf Symbol hinzufügen</a:t>
            </a:r>
            <a:endParaRPr lang="de-CH"/>
          </a:p>
          <a:p>
            <a:pPr>
              <a:defRPr/>
            </a:pPr>
            <a:endParaRPr lang="de-CH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4_Diagramm u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1690666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464245249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214633012" name="Diagrammplatzhalter 5"/>
          <p:cNvSpPr>
            <a:spLocks noGrp="1"/>
          </p:cNvSpPr>
          <p:nvPr>
            <p:ph type="chart" sz="quarter" idx="11"/>
          </p:nvPr>
        </p:nvSpPr>
        <p:spPr bwMode="auto">
          <a:xfrm>
            <a:off x="3529012" y="1095376"/>
            <a:ext cx="5256900" cy="3376216"/>
          </a:xfrm>
        </p:spPr>
        <p:txBody>
          <a:bodyPr/>
          <a:lstStyle>
            <a:lvl1pPr marL="201216" marR="0" indent="-201216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2100"/>
            </a:lvl1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DE"/>
              <a:t>Diagramm durch Klicken auf Symbol hinzufügen</a:t>
            </a:r>
            <a:endParaRPr lang="de-CH"/>
          </a:p>
          <a:p>
            <a:pPr>
              <a:defRPr/>
            </a:pPr>
            <a:endParaRPr lang="de-CH"/>
          </a:p>
        </p:txBody>
      </p:sp>
      <p:sp>
        <p:nvSpPr>
          <p:cNvPr id="769309052" name="Textplatzhalter 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295399" y="1095376"/>
            <a:ext cx="2163367" cy="3384550"/>
          </a:xfrm>
        </p:spPr>
        <p:txBody>
          <a:bodyPr/>
          <a:lstStyle>
            <a:lvl1pPr marL="0" indent="0">
              <a:lnSpc>
                <a:spcPts val="2600"/>
              </a:lnSpc>
              <a:buClrTx/>
              <a:buFontTx/>
              <a:buNone/>
              <a:defRPr sz="2100"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4_Diagramm gros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017127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809924625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2002746827" name="Diagrammplatzhalter 5"/>
          <p:cNvSpPr>
            <a:spLocks noGrp="1"/>
          </p:cNvSpPr>
          <p:nvPr>
            <p:ph type="chart" sz="quarter" idx="11"/>
          </p:nvPr>
        </p:nvSpPr>
        <p:spPr bwMode="auto">
          <a:xfrm>
            <a:off x="1295400" y="1095375"/>
            <a:ext cx="7478441" cy="3393281"/>
          </a:xfrm>
        </p:spPr>
        <p:txBody>
          <a:bodyPr/>
          <a:lstStyle>
            <a:lvl1pPr marL="201216" marR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2100"/>
            </a:lvl1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DE"/>
              <a:t>Diagramm durch Klicken auf Symbol hinzufügen</a:t>
            </a:r>
            <a:endParaRPr lang="de-CH"/>
          </a:p>
          <a:p>
            <a:pPr>
              <a:defRPr/>
            </a:pPr>
            <a:endParaRPr lang="de-CH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4_Schweizer Karte 4 Kategorie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394063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818448033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366876195" name="AutoShape 77"/>
          <p:cNvSpPr>
            <a:spLocks noChangeArrowheads="1" noChangeAspect="1" noTextEdit="1"/>
          </p:cNvSpPr>
          <p:nvPr userDrawn="1"/>
        </p:nvSpPr>
        <p:spPr bwMode="auto">
          <a:xfrm>
            <a:off x="3236894" y="1089485"/>
            <a:ext cx="5548313" cy="3615928"/>
          </a:xfrm>
          <a:prstGeom prst="rect">
            <a:avLst/>
          </a:prstGeom>
          <a:noFill/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/>
          </a:bodyPr>
          <a:lstStyle/>
          <a:p>
            <a:pPr>
              <a:defRPr/>
            </a:pPr>
            <a:endParaRPr lang="de-CH" sz="1350"/>
          </a:p>
        </p:txBody>
      </p:sp>
      <p:sp>
        <p:nvSpPr>
          <p:cNvPr id="503248754" name="AutoShape 77"/>
          <p:cNvSpPr>
            <a:spLocks noChangeArrowheads="1" noChangeAspect="1" noTextEdit="1"/>
          </p:cNvSpPr>
          <p:nvPr userDrawn="1"/>
        </p:nvSpPr>
        <p:spPr bwMode="auto">
          <a:xfrm>
            <a:off x="3237310" y="1075045"/>
            <a:ext cx="5548313" cy="3615928"/>
          </a:xfrm>
          <a:prstGeom prst="rect">
            <a:avLst/>
          </a:prstGeom>
          <a:noFill/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/>
          </a:bodyPr>
          <a:lstStyle/>
          <a:p>
            <a:pPr>
              <a:defRPr/>
            </a:pPr>
            <a:endParaRPr lang="de-CH" sz="1350"/>
          </a:p>
        </p:txBody>
      </p:sp>
      <p:sp>
        <p:nvSpPr>
          <p:cNvPr id="520176459" name="Rectangle 108"/>
          <p:cNvSpPr>
            <a:spLocks noChangeArrowheads="1"/>
          </p:cNvSpPr>
          <p:nvPr userDrawn="1"/>
        </p:nvSpPr>
        <p:spPr bwMode="auto">
          <a:xfrm>
            <a:off x="6986588" y="2504985"/>
            <a:ext cx="68930" cy="15004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/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</a:defRPr>
            </a:lvl1pPr>
            <a:lvl2pPr>
              <a:defRPr>
                <a:solidFill>
                  <a:schemeClr val="tx1"/>
                </a:solidFill>
                <a:latin typeface="Arial"/>
              </a:defRPr>
            </a:lvl2pPr>
            <a:lvl3pPr>
              <a:defRPr>
                <a:solidFill>
                  <a:schemeClr val="tx1"/>
                </a:solidFill>
                <a:latin typeface="Arial"/>
              </a:defRPr>
            </a:lvl3pPr>
            <a:lvl4pPr>
              <a:defRPr>
                <a:solidFill>
                  <a:schemeClr val="tx1"/>
                </a:solidFill>
                <a:latin typeface="Arial"/>
              </a:defRPr>
            </a:lvl4pPr>
            <a:lvl5pPr>
              <a:defRPr>
                <a:solidFill>
                  <a:schemeClr val="tx1"/>
                </a:solidFill>
                <a:latin typeface="Arial"/>
              </a:defRPr>
            </a:lvl5pPr>
            <a:lvl6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0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</a:rPr>
              <a:t>L</a:t>
            </a:r>
            <a:endParaRPr lang="de-DE" sz="135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1190898110" name="Kantonsbezeichnungen"/>
          <p:cNvGrpSpPr/>
          <p:nvPr userDrawn="1"/>
        </p:nvGrpSpPr>
        <p:grpSpPr bwMode="auto">
          <a:xfrm>
            <a:off x="3375423" y="1171486"/>
            <a:ext cx="4296399" cy="3002778"/>
            <a:chOff x="4500563" y="1473200"/>
            <a:chExt cx="5728532" cy="4003705"/>
          </a:xfrm>
        </p:grpSpPr>
        <p:sp>
          <p:nvSpPr>
            <p:cNvPr id="116" name="Rectangle 99"/>
            <p:cNvSpPr>
              <a:spLocks noChangeArrowheads="1"/>
            </p:cNvSpPr>
            <p:nvPr userDrawn="1"/>
          </p:nvSpPr>
          <p:spPr bwMode="auto">
            <a:xfrm>
              <a:off x="7788277" y="2116137"/>
              <a:ext cx="241520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AG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17" name="Rectangle 100"/>
            <p:cNvSpPr>
              <a:spLocks noChangeArrowheads="1"/>
            </p:cNvSpPr>
            <p:nvPr userDrawn="1"/>
          </p:nvSpPr>
          <p:spPr bwMode="auto">
            <a:xfrm>
              <a:off x="8548689" y="2284413"/>
              <a:ext cx="222283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ZH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18" name="Rectangle 101"/>
            <p:cNvSpPr>
              <a:spLocks noChangeArrowheads="1"/>
            </p:cNvSpPr>
            <p:nvPr userDrawn="1"/>
          </p:nvSpPr>
          <p:spPr bwMode="auto">
            <a:xfrm>
              <a:off x="8377238" y="1473200"/>
              <a:ext cx="230832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SH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19" name="Rectangle 102"/>
            <p:cNvSpPr>
              <a:spLocks noChangeArrowheads="1"/>
            </p:cNvSpPr>
            <p:nvPr userDrawn="1"/>
          </p:nvSpPr>
          <p:spPr bwMode="auto">
            <a:xfrm>
              <a:off x="9185277" y="1793875"/>
              <a:ext cx="232971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TG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20" name="Rectangle 103"/>
            <p:cNvSpPr>
              <a:spLocks noChangeArrowheads="1"/>
            </p:cNvSpPr>
            <p:nvPr userDrawn="1"/>
          </p:nvSpPr>
          <p:spPr bwMode="auto">
            <a:xfrm>
              <a:off x="9553577" y="2338388"/>
              <a:ext cx="230832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AR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21" name="Rectangle 104"/>
            <p:cNvSpPr>
              <a:spLocks noChangeArrowheads="1"/>
            </p:cNvSpPr>
            <p:nvPr userDrawn="1"/>
          </p:nvSpPr>
          <p:spPr bwMode="auto">
            <a:xfrm>
              <a:off x="9786938" y="2530475"/>
              <a:ext cx="158163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AI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22" name="Rectangle 105"/>
            <p:cNvSpPr>
              <a:spLocks noChangeArrowheads="1"/>
            </p:cNvSpPr>
            <p:nvPr userDrawn="1"/>
          </p:nvSpPr>
          <p:spPr bwMode="auto">
            <a:xfrm>
              <a:off x="9721851" y="2946400"/>
              <a:ext cx="241520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SG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23" name="Rectangle 106"/>
            <p:cNvSpPr>
              <a:spLocks noChangeArrowheads="1"/>
            </p:cNvSpPr>
            <p:nvPr userDrawn="1"/>
          </p:nvSpPr>
          <p:spPr bwMode="auto">
            <a:xfrm>
              <a:off x="9979026" y="3748088"/>
              <a:ext cx="250069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GR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24" name="Rectangle 107"/>
            <p:cNvSpPr>
              <a:spLocks noChangeArrowheads="1"/>
            </p:cNvSpPr>
            <p:nvPr userDrawn="1"/>
          </p:nvSpPr>
          <p:spPr bwMode="auto">
            <a:xfrm>
              <a:off x="9185276" y="3251200"/>
              <a:ext cx="130379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G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26" name="Rectangle 109"/>
            <p:cNvSpPr>
              <a:spLocks noChangeArrowheads="1"/>
            </p:cNvSpPr>
            <p:nvPr userDrawn="1"/>
          </p:nvSpPr>
          <p:spPr bwMode="auto">
            <a:xfrm>
              <a:off x="8553451" y="3748088"/>
              <a:ext cx="239381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UR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27" name="Rectangle 110"/>
            <p:cNvSpPr>
              <a:spLocks noChangeArrowheads="1"/>
            </p:cNvSpPr>
            <p:nvPr userDrawn="1"/>
          </p:nvSpPr>
          <p:spPr bwMode="auto">
            <a:xfrm>
              <a:off x="8169276" y="3403600"/>
              <a:ext cx="277853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NW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28" name="Rectangle 111"/>
            <p:cNvSpPr>
              <a:spLocks noChangeArrowheads="1"/>
            </p:cNvSpPr>
            <p:nvPr userDrawn="1"/>
          </p:nvSpPr>
          <p:spPr bwMode="auto">
            <a:xfrm>
              <a:off x="7793038" y="3611563"/>
              <a:ext cx="288541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OW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29" name="Rectangle 112"/>
            <p:cNvSpPr>
              <a:spLocks noChangeArrowheads="1"/>
            </p:cNvSpPr>
            <p:nvPr userDrawn="1"/>
          </p:nvSpPr>
          <p:spPr bwMode="auto">
            <a:xfrm>
              <a:off x="8145463" y="3795714"/>
              <a:ext cx="288541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OW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30" name="Rectangle 113"/>
            <p:cNvSpPr>
              <a:spLocks noChangeArrowheads="1"/>
            </p:cNvSpPr>
            <p:nvPr userDrawn="1"/>
          </p:nvSpPr>
          <p:spPr bwMode="auto">
            <a:xfrm>
              <a:off x="8753476" y="3114675"/>
              <a:ext cx="213733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SZ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31" name="Rectangle 114"/>
            <p:cNvSpPr>
              <a:spLocks noChangeArrowheads="1"/>
            </p:cNvSpPr>
            <p:nvPr userDrawn="1"/>
          </p:nvSpPr>
          <p:spPr bwMode="auto">
            <a:xfrm>
              <a:off x="8408988" y="2835275"/>
              <a:ext cx="232971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ZG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32" name="Rectangle 115"/>
            <p:cNvSpPr>
              <a:spLocks noChangeArrowheads="1"/>
            </p:cNvSpPr>
            <p:nvPr userDrawn="1"/>
          </p:nvSpPr>
          <p:spPr bwMode="auto">
            <a:xfrm>
              <a:off x="7793038" y="3067049"/>
              <a:ext cx="211597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LU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33" name="Rectangle 116"/>
            <p:cNvSpPr>
              <a:spLocks noChangeArrowheads="1"/>
            </p:cNvSpPr>
            <p:nvPr userDrawn="1"/>
          </p:nvSpPr>
          <p:spPr bwMode="auto">
            <a:xfrm>
              <a:off x="7088188" y="1657349"/>
              <a:ext cx="222283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BS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34" name="Rectangle 117"/>
            <p:cNvSpPr>
              <a:spLocks noChangeArrowheads="1"/>
            </p:cNvSpPr>
            <p:nvPr userDrawn="1"/>
          </p:nvSpPr>
          <p:spPr bwMode="auto">
            <a:xfrm>
              <a:off x="7191375" y="2185988"/>
              <a:ext cx="203048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BL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36" name="Rectangle 119"/>
            <p:cNvSpPr>
              <a:spLocks noChangeArrowheads="1"/>
            </p:cNvSpPr>
            <p:nvPr userDrawn="1"/>
          </p:nvSpPr>
          <p:spPr bwMode="auto">
            <a:xfrm>
              <a:off x="6617482" y="2095243"/>
              <a:ext cx="241520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SO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37" name="Rectangle 120"/>
            <p:cNvSpPr>
              <a:spLocks noChangeArrowheads="1"/>
            </p:cNvSpPr>
            <p:nvPr userDrawn="1"/>
          </p:nvSpPr>
          <p:spPr bwMode="auto">
            <a:xfrm>
              <a:off x="6175376" y="2393949"/>
              <a:ext cx="203048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JU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38" name="Rectangle 121"/>
            <p:cNvSpPr>
              <a:spLocks noChangeArrowheads="1"/>
            </p:cNvSpPr>
            <p:nvPr userDrawn="1"/>
          </p:nvSpPr>
          <p:spPr bwMode="auto">
            <a:xfrm>
              <a:off x="6999288" y="3692526"/>
              <a:ext cx="222283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BE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39" name="Rectangle 122"/>
            <p:cNvSpPr>
              <a:spLocks noChangeArrowheads="1"/>
            </p:cNvSpPr>
            <p:nvPr userDrawn="1"/>
          </p:nvSpPr>
          <p:spPr bwMode="auto">
            <a:xfrm>
              <a:off x="6151562" y="3900488"/>
              <a:ext cx="222283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FR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40" name="Rectangle 123"/>
            <p:cNvSpPr>
              <a:spLocks noChangeArrowheads="1"/>
            </p:cNvSpPr>
            <p:nvPr userDrawn="1"/>
          </p:nvSpPr>
          <p:spPr bwMode="auto">
            <a:xfrm>
              <a:off x="5678488" y="3732214"/>
              <a:ext cx="222283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FR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41" name="Rectangle 124"/>
            <p:cNvSpPr>
              <a:spLocks noChangeArrowheads="1"/>
            </p:cNvSpPr>
            <p:nvPr userDrawn="1"/>
          </p:nvSpPr>
          <p:spPr bwMode="auto">
            <a:xfrm>
              <a:off x="5670551" y="3243263"/>
              <a:ext cx="230832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NE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42" name="Rectangle 125"/>
            <p:cNvSpPr>
              <a:spLocks noChangeArrowheads="1"/>
            </p:cNvSpPr>
            <p:nvPr userDrawn="1"/>
          </p:nvSpPr>
          <p:spPr bwMode="auto">
            <a:xfrm>
              <a:off x="5310188" y="4284663"/>
              <a:ext cx="230832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VD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43" name="Rectangle 126"/>
            <p:cNvSpPr>
              <a:spLocks noChangeArrowheads="1"/>
            </p:cNvSpPr>
            <p:nvPr userDrawn="1"/>
          </p:nvSpPr>
          <p:spPr bwMode="auto">
            <a:xfrm>
              <a:off x="4500563" y="5276850"/>
              <a:ext cx="241520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GE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44" name="Rectangle 127"/>
            <p:cNvSpPr>
              <a:spLocks noChangeArrowheads="1"/>
            </p:cNvSpPr>
            <p:nvPr userDrawn="1"/>
          </p:nvSpPr>
          <p:spPr bwMode="auto">
            <a:xfrm>
              <a:off x="6911976" y="5205413"/>
              <a:ext cx="222283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VS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45" name="Rectangle 128"/>
            <p:cNvSpPr>
              <a:spLocks noChangeArrowheads="1"/>
            </p:cNvSpPr>
            <p:nvPr userDrawn="1"/>
          </p:nvSpPr>
          <p:spPr bwMode="auto">
            <a:xfrm>
              <a:off x="8824914" y="4740275"/>
              <a:ext cx="149612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TI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46" name="Rectangle 129"/>
            <p:cNvSpPr>
              <a:spLocks noChangeArrowheads="1"/>
            </p:cNvSpPr>
            <p:nvPr userDrawn="1"/>
          </p:nvSpPr>
          <p:spPr bwMode="auto">
            <a:xfrm>
              <a:off x="6935788" y="2466975"/>
              <a:ext cx="241520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/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</a:defRPr>
              </a:lvl1pPr>
              <a:lvl2pPr>
                <a:defRPr>
                  <a:solidFill>
                    <a:schemeClr val="tx1"/>
                  </a:solidFill>
                  <a:latin typeface="Arial"/>
                </a:defRPr>
              </a:lvl2pPr>
              <a:lvl3pPr>
                <a:defRPr>
                  <a:solidFill>
                    <a:schemeClr val="tx1"/>
                  </a:solidFill>
                  <a:latin typeface="Arial"/>
                </a:defRPr>
              </a:lvl3pPr>
              <a:lvl4pPr>
                <a:defRPr>
                  <a:solidFill>
                    <a:schemeClr val="tx1"/>
                  </a:solidFill>
                  <a:latin typeface="Arial"/>
                </a:defRPr>
              </a:lvl4pPr>
              <a:lvl5pPr>
                <a:defRPr>
                  <a:solidFill>
                    <a:schemeClr val="tx1"/>
                  </a:solidFill>
                  <a:latin typeface="Arial"/>
                </a:defRPr>
              </a:lvl5pPr>
              <a:lvl6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0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</a:rPr>
                <a:t>SO</a:t>
              </a:r>
              <a:endParaRPr lang="de-DE" sz="135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</p:grpSp>
      <p:sp>
        <p:nvSpPr>
          <p:cNvPr id="27364413" name="Textplatzhalter 6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310891" y="1104739"/>
            <a:ext cx="3070612" cy="1939526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2pPr marL="201216" indent="0">
              <a:buFontTx/>
              <a:buNone/>
              <a:defRPr/>
            </a:lvl2pPr>
            <a:lvl3pPr marL="403622" indent="0">
              <a:buFontTx/>
              <a:buNone/>
              <a:defRPr/>
            </a:lvl3pPr>
            <a:lvl4pPr marL="604838" indent="0">
              <a:buFontTx/>
              <a:buNone/>
              <a:defRPr/>
            </a:lvl4pPr>
            <a:lvl5pPr marL="807244" indent="0"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hinzufügen, Kantonfarbe ändern: Kanton anklicken &gt; Format &gt; Fülleffekt &gt; Designfarbe wählen</a:t>
            </a:r>
            <a:endParaRPr lang="de-CH"/>
          </a:p>
        </p:txBody>
      </p:sp>
      <p:sp>
        <p:nvSpPr>
          <p:cNvPr id="490727768" name="Rechteck 147"/>
          <p:cNvSpPr/>
          <p:nvPr userDrawn="1"/>
        </p:nvSpPr>
        <p:spPr bwMode="auto">
          <a:xfrm>
            <a:off x="1310457" y="3212602"/>
            <a:ext cx="239231" cy="239231"/>
          </a:xfrm>
          <a:prstGeom prst="rect">
            <a:avLst/>
          </a:prstGeom>
          <a:solidFill>
            <a:srgbClr val="58585A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Times"/>
            </a:endParaRPr>
          </a:p>
        </p:txBody>
      </p:sp>
      <p:sp>
        <p:nvSpPr>
          <p:cNvPr id="820840806" name="Rechteck 148"/>
          <p:cNvSpPr/>
          <p:nvPr userDrawn="1"/>
        </p:nvSpPr>
        <p:spPr bwMode="auto">
          <a:xfrm>
            <a:off x="1310457" y="3572995"/>
            <a:ext cx="239231" cy="239231"/>
          </a:xfrm>
          <a:prstGeom prst="rect">
            <a:avLst/>
          </a:prstGeom>
          <a:solidFill>
            <a:srgbClr val="3366CC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Times"/>
            </a:endParaRPr>
          </a:p>
        </p:txBody>
      </p:sp>
      <p:sp>
        <p:nvSpPr>
          <p:cNvPr id="1859642855" name="Rechteck 149"/>
          <p:cNvSpPr/>
          <p:nvPr userDrawn="1"/>
        </p:nvSpPr>
        <p:spPr bwMode="auto">
          <a:xfrm>
            <a:off x="1310457" y="3939185"/>
            <a:ext cx="239231" cy="239231"/>
          </a:xfrm>
          <a:prstGeom prst="rect">
            <a:avLst/>
          </a:prstGeom>
          <a:solidFill>
            <a:srgbClr val="1FA3B7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Times"/>
            </a:endParaRPr>
          </a:p>
        </p:txBody>
      </p:sp>
      <p:sp>
        <p:nvSpPr>
          <p:cNvPr id="2060124725" name="Rechteck 150"/>
          <p:cNvSpPr/>
          <p:nvPr userDrawn="1"/>
        </p:nvSpPr>
        <p:spPr bwMode="auto">
          <a:xfrm>
            <a:off x="1310457" y="4294963"/>
            <a:ext cx="239231" cy="239231"/>
          </a:xfrm>
          <a:prstGeom prst="rect">
            <a:avLst/>
          </a:prstGeom>
          <a:solidFill>
            <a:schemeClr val="accent5">
              <a:alpha val="2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Times"/>
            </a:endParaRPr>
          </a:p>
        </p:txBody>
      </p:sp>
      <p:sp>
        <p:nvSpPr>
          <p:cNvPr id="1328658812" name="Textplatzhalter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631610" y="4302438"/>
            <a:ext cx="1726741" cy="233267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200"/>
            </a:lvl1pPr>
            <a:lvl2pPr marL="201216" indent="0">
              <a:lnSpc>
                <a:spcPct val="100000"/>
              </a:lnSpc>
              <a:buNone/>
              <a:defRPr sz="1050"/>
            </a:lvl2pPr>
            <a:lvl3pPr marL="403622" indent="0">
              <a:lnSpc>
                <a:spcPct val="100000"/>
              </a:lnSpc>
              <a:buNone/>
              <a:defRPr sz="1050"/>
            </a:lvl3pPr>
            <a:lvl4pPr marL="604838" indent="0">
              <a:lnSpc>
                <a:spcPct val="100000"/>
              </a:lnSpc>
              <a:buNone/>
              <a:defRPr sz="1050"/>
            </a:lvl4pPr>
            <a:lvl5pPr marL="807244" indent="0">
              <a:lnSpc>
                <a:spcPct val="100000"/>
              </a:lnSpc>
              <a:buNone/>
              <a:defRPr sz="1050"/>
            </a:lvl5pPr>
          </a:lstStyle>
          <a:p>
            <a:pPr lvl="0">
              <a:defRPr/>
            </a:pPr>
            <a:r>
              <a:rPr lang="de-CH"/>
              <a:t>Kategorie 4 hinzufügen</a:t>
            </a:r>
            <a:endParaRPr/>
          </a:p>
        </p:txBody>
      </p:sp>
      <p:sp>
        <p:nvSpPr>
          <p:cNvPr id="1755981777" name="Textplatzhalter 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631611" y="3942045"/>
            <a:ext cx="1726741" cy="233267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200"/>
            </a:lvl1pPr>
            <a:lvl2pPr marL="201216" indent="0">
              <a:lnSpc>
                <a:spcPct val="100000"/>
              </a:lnSpc>
              <a:buNone/>
              <a:defRPr sz="1050"/>
            </a:lvl2pPr>
            <a:lvl3pPr marL="403622" indent="0">
              <a:lnSpc>
                <a:spcPct val="100000"/>
              </a:lnSpc>
              <a:buNone/>
              <a:defRPr sz="1050"/>
            </a:lvl3pPr>
            <a:lvl4pPr marL="604838" indent="0">
              <a:lnSpc>
                <a:spcPct val="100000"/>
              </a:lnSpc>
              <a:buNone/>
              <a:defRPr sz="1050"/>
            </a:lvl4pPr>
            <a:lvl5pPr marL="807244" indent="0">
              <a:lnSpc>
                <a:spcPct val="100000"/>
              </a:lnSpc>
              <a:buNone/>
              <a:defRPr sz="1050"/>
            </a:lvl5pPr>
          </a:lstStyle>
          <a:p>
            <a:pPr lvl="0">
              <a:defRPr/>
            </a:pPr>
            <a:r>
              <a:rPr lang="de-CH"/>
              <a:t>Kategorie 3 hinzufügen</a:t>
            </a:r>
            <a:endParaRPr/>
          </a:p>
        </p:txBody>
      </p:sp>
      <p:sp>
        <p:nvSpPr>
          <p:cNvPr id="436494233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31841" y="3578959"/>
            <a:ext cx="1726741" cy="233267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200"/>
            </a:lvl1pPr>
            <a:lvl2pPr marL="201216" indent="0">
              <a:lnSpc>
                <a:spcPct val="100000"/>
              </a:lnSpc>
              <a:buNone/>
              <a:defRPr sz="1050"/>
            </a:lvl2pPr>
            <a:lvl3pPr marL="403622" indent="0">
              <a:lnSpc>
                <a:spcPct val="100000"/>
              </a:lnSpc>
              <a:buNone/>
              <a:defRPr sz="1050"/>
            </a:lvl3pPr>
            <a:lvl4pPr marL="604838" indent="0">
              <a:lnSpc>
                <a:spcPct val="100000"/>
              </a:lnSpc>
              <a:buNone/>
              <a:defRPr sz="1050"/>
            </a:lvl4pPr>
            <a:lvl5pPr marL="807244" indent="0">
              <a:lnSpc>
                <a:spcPct val="100000"/>
              </a:lnSpc>
              <a:buNone/>
              <a:defRPr sz="1050"/>
            </a:lvl5pPr>
          </a:lstStyle>
          <a:p>
            <a:pPr lvl="0">
              <a:defRPr/>
            </a:pPr>
            <a:r>
              <a:rPr lang="de-CH"/>
              <a:t>Kategorie 2 hinzufügen</a:t>
            </a:r>
            <a:endParaRPr/>
          </a:p>
        </p:txBody>
      </p:sp>
      <p:sp>
        <p:nvSpPr>
          <p:cNvPr id="1959832131" name="Textplatzhalter 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631841" y="3208077"/>
            <a:ext cx="1726741" cy="243756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200"/>
            </a:lvl1pPr>
            <a:lvl2pPr marL="201216" indent="0">
              <a:lnSpc>
                <a:spcPct val="100000"/>
              </a:lnSpc>
              <a:buNone/>
              <a:defRPr sz="1050"/>
            </a:lvl2pPr>
            <a:lvl3pPr marL="403622" indent="0">
              <a:lnSpc>
                <a:spcPct val="100000"/>
              </a:lnSpc>
              <a:buNone/>
              <a:defRPr sz="1050"/>
            </a:lvl3pPr>
            <a:lvl4pPr marL="604838" indent="0">
              <a:lnSpc>
                <a:spcPct val="100000"/>
              </a:lnSpc>
              <a:buNone/>
              <a:defRPr sz="1050"/>
            </a:lvl4pPr>
            <a:lvl5pPr marL="807244" indent="0">
              <a:lnSpc>
                <a:spcPct val="100000"/>
              </a:lnSpc>
              <a:buNone/>
              <a:defRPr sz="1050"/>
            </a:lvl5pPr>
          </a:lstStyle>
          <a:p>
            <a:pPr lvl="0">
              <a:defRPr/>
            </a:pPr>
            <a:r>
              <a:rPr lang="de-CH"/>
              <a:t>Kategorie 1 hinzufügen</a:t>
            </a:r>
            <a:endParaRPr/>
          </a:p>
        </p:txBody>
      </p:sp>
      <p:sp>
        <p:nvSpPr>
          <p:cNvPr id="820191413" name="Textplatzhalter 238"/>
          <p:cNvSpPr>
            <a:spLocks noGrp="1"/>
          </p:cNvSpPr>
          <p:nvPr>
            <p:ph type="body" sz="quarter" idx="49" hasCustomPrompt="1"/>
          </p:nvPr>
        </p:nvSpPr>
        <p:spPr bwMode="auto">
          <a:xfrm>
            <a:off x="6549229" y="1630285"/>
            <a:ext cx="1143627" cy="991024"/>
          </a:xfrm>
          <a:custGeom>
            <a:avLst/>
            <a:gdLst>
              <a:gd name="connsiteX0" fmla="*/ 1215773 w 1524927"/>
              <a:gd name="connsiteY0" fmla="*/ 108560 h 1313333"/>
              <a:gd name="connsiteX1" fmla="*/ 1137873 w 1524927"/>
              <a:gd name="connsiteY1" fmla="*/ 109735 h 1313333"/>
              <a:gd name="connsiteX2" fmla="*/ 1140546 w 1524927"/>
              <a:gd name="connsiteY2" fmla="*/ 223437 h 1313333"/>
              <a:gd name="connsiteX3" fmla="*/ 758210 w 1524927"/>
              <a:gd name="connsiteY3" fmla="*/ 223439 h 1313333"/>
              <a:gd name="connsiteX4" fmla="*/ 759546 w 1524927"/>
              <a:gd name="connsiteY4" fmla="*/ 670696 h 1313333"/>
              <a:gd name="connsiteX5" fmla="*/ 1317008 w 1524927"/>
              <a:gd name="connsiteY5" fmla="*/ 673368 h 1313333"/>
              <a:gd name="connsiteX6" fmla="*/ 1319685 w 1524927"/>
              <a:gd name="connsiteY6" fmla="*/ 397229 h 1313333"/>
              <a:gd name="connsiteX7" fmla="*/ 1477431 w 1524927"/>
              <a:gd name="connsiteY7" fmla="*/ 227449 h 1313333"/>
              <a:gd name="connsiteX8" fmla="*/ 1478767 w 1524927"/>
              <a:gd name="connsiteY8" fmla="*/ 109735 h 1313333"/>
              <a:gd name="connsiteX9" fmla="*/ 1215773 w 1524927"/>
              <a:gd name="connsiteY9" fmla="*/ 108560 h 1313333"/>
              <a:gd name="connsiteX10" fmla="*/ 1522085 w 1524927"/>
              <a:gd name="connsiteY10" fmla="*/ 0 h 1313333"/>
              <a:gd name="connsiteX11" fmla="*/ 1524927 w 1524927"/>
              <a:gd name="connsiteY11" fmla="*/ 390194 h 1313333"/>
              <a:gd name="connsiteX12" fmla="*/ 1417662 w 1524927"/>
              <a:gd name="connsiteY12" fmla="*/ 498045 h 1313333"/>
              <a:gd name="connsiteX13" fmla="*/ 1420417 w 1524927"/>
              <a:gd name="connsiteY13" fmla="*/ 953909 h 1313333"/>
              <a:gd name="connsiteX14" fmla="*/ 1517710 w 1524927"/>
              <a:gd name="connsiteY14" fmla="*/ 952838 h 1313333"/>
              <a:gd name="connsiteX15" fmla="*/ 1221915 w 1524927"/>
              <a:gd name="connsiteY15" fmla="*/ 1313333 h 1313333"/>
              <a:gd name="connsiteX16" fmla="*/ 777686 w 1524927"/>
              <a:gd name="connsiteY16" fmla="*/ 1313332 h 1313333"/>
              <a:gd name="connsiteX17" fmla="*/ 776515 w 1524927"/>
              <a:gd name="connsiteY17" fmla="*/ 1133793 h 1313333"/>
              <a:gd name="connsiteX18" fmla="*/ 645676 w 1524927"/>
              <a:gd name="connsiteY18" fmla="*/ 1136201 h 1313333"/>
              <a:gd name="connsiteX19" fmla="*/ 783865 w 1524927"/>
              <a:gd name="connsiteY19" fmla="*/ 1003892 h 1313333"/>
              <a:gd name="connsiteX20" fmla="*/ 554530 w 1524927"/>
              <a:gd name="connsiteY20" fmla="*/ 764267 h 1313333"/>
              <a:gd name="connsiteX21" fmla="*/ 304 w 1524927"/>
              <a:gd name="connsiteY21" fmla="*/ 768676 h 1313333"/>
              <a:gd name="connsiteX22" fmla="*/ 369165 w 1524927"/>
              <a:gd name="connsiteY22" fmla="*/ 396742 h 1313333"/>
              <a:gd name="connsiteX23" fmla="*/ 369963 w 1524927"/>
              <a:gd name="connsiteY23" fmla="*/ 181172 h 1313333"/>
              <a:gd name="connsiteX24" fmla="*/ 545499 w 1524927"/>
              <a:gd name="connsiteY24" fmla="*/ 1336 h 1313333"/>
              <a:gd name="connsiteX25" fmla="*/ 1522085 w 1524927"/>
              <a:gd name="connsiteY25" fmla="*/ 0 h 1313333"/>
              <a:gd name="connsiteX0" fmla="*/ 1215773 w 1524927"/>
              <a:gd name="connsiteY0" fmla="*/ 108560 h 1313333"/>
              <a:gd name="connsiteX1" fmla="*/ 1137873 w 1524927"/>
              <a:gd name="connsiteY1" fmla="*/ 109735 h 1313333"/>
              <a:gd name="connsiteX2" fmla="*/ 1140546 w 1524927"/>
              <a:gd name="connsiteY2" fmla="*/ 223437 h 1313333"/>
              <a:gd name="connsiteX3" fmla="*/ 758210 w 1524927"/>
              <a:gd name="connsiteY3" fmla="*/ 223439 h 1313333"/>
              <a:gd name="connsiteX4" fmla="*/ 759546 w 1524927"/>
              <a:gd name="connsiteY4" fmla="*/ 670696 h 1313333"/>
              <a:gd name="connsiteX5" fmla="*/ 1319577 w 1524927"/>
              <a:gd name="connsiteY5" fmla="*/ 678505 h 1313333"/>
              <a:gd name="connsiteX6" fmla="*/ 1319685 w 1524927"/>
              <a:gd name="connsiteY6" fmla="*/ 397229 h 1313333"/>
              <a:gd name="connsiteX7" fmla="*/ 1477431 w 1524927"/>
              <a:gd name="connsiteY7" fmla="*/ 227449 h 1313333"/>
              <a:gd name="connsiteX8" fmla="*/ 1478767 w 1524927"/>
              <a:gd name="connsiteY8" fmla="*/ 109735 h 1313333"/>
              <a:gd name="connsiteX9" fmla="*/ 1215773 w 1524927"/>
              <a:gd name="connsiteY9" fmla="*/ 108560 h 1313333"/>
              <a:gd name="connsiteX10" fmla="*/ 1522085 w 1524927"/>
              <a:gd name="connsiteY10" fmla="*/ 0 h 1313333"/>
              <a:gd name="connsiteX11" fmla="*/ 1524927 w 1524927"/>
              <a:gd name="connsiteY11" fmla="*/ 390194 h 1313333"/>
              <a:gd name="connsiteX12" fmla="*/ 1417662 w 1524927"/>
              <a:gd name="connsiteY12" fmla="*/ 498045 h 1313333"/>
              <a:gd name="connsiteX13" fmla="*/ 1420417 w 1524927"/>
              <a:gd name="connsiteY13" fmla="*/ 953909 h 1313333"/>
              <a:gd name="connsiteX14" fmla="*/ 1517710 w 1524927"/>
              <a:gd name="connsiteY14" fmla="*/ 952838 h 1313333"/>
              <a:gd name="connsiteX15" fmla="*/ 1221915 w 1524927"/>
              <a:gd name="connsiteY15" fmla="*/ 1313333 h 1313333"/>
              <a:gd name="connsiteX16" fmla="*/ 777686 w 1524927"/>
              <a:gd name="connsiteY16" fmla="*/ 1313332 h 1313333"/>
              <a:gd name="connsiteX17" fmla="*/ 776515 w 1524927"/>
              <a:gd name="connsiteY17" fmla="*/ 1133793 h 1313333"/>
              <a:gd name="connsiteX18" fmla="*/ 645676 w 1524927"/>
              <a:gd name="connsiteY18" fmla="*/ 1136201 h 1313333"/>
              <a:gd name="connsiteX19" fmla="*/ 783865 w 1524927"/>
              <a:gd name="connsiteY19" fmla="*/ 1003892 h 1313333"/>
              <a:gd name="connsiteX20" fmla="*/ 554530 w 1524927"/>
              <a:gd name="connsiteY20" fmla="*/ 764267 h 1313333"/>
              <a:gd name="connsiteX21" fmla="*/ 304 w 1524927"/>
              <a:gd name="connsiteY21" fmla="*/ 768676 h 1313333"/>
              <a:gd name="connsiteX22" fmla="*/ 369165 w 1524927"/>
              <a:gd name="connsiteY22" fmla="*/ 396742 h 1313333"/>
              <a:gd name="connsiteX23" fmla="*/ 369963 w 1524927"/>
              <a:gd name="connsiteY23" fmla="*/ 181172 h 1313333"/>
              <a:gd name="connsiteX24" fmla="*/ 545499 w 1524927"/>
              <a:gd name="connsiteY24" fmla="*/ 1336 h 1313333"/>
              <a:gd name="connsiteX25" fmla="*/ 1522085 w 1524927"/>
              <a:gd name="connsiteY25" fmla="*/ 0 h 1313333"/>
              <a:gd name="connsiteX0" fmla="*/ 1215773 w 1524927"/>
              <a:gd name="connsiteY0" fmla="*/ 108560 h 1313333"/>
              <a:gd name="connsiteX1" fmla="*/ 1137873 w 1524927"/>
              <a:gd name="connsiteY1" fmla="*/ 109735 h 1313333"/>
              <a:gd name="connsiteX2" fmla="*/ 1140546 w 1524927"/>
              <a:gd name="connsiteY2" fmla="*/ 223437 h 1313333"/>
              <a:gd name="connsiteX3" fmla="*/ 758210 w 1524927"/>
              <a:gd name="connsiteY3" fmla="*/ 223439 h 1313333"/>
              <a:gd name="connsiteX4" fmla="*/ 759546 w 1524927"/>
              <a:gd name="connsiteY4" fmla="*/ 670696 h 1313333"/>
              <a:gd name="connsiteX5" fmla="*/ 1319577 w 1524927"/>
              <a:gd name="connsiteY5" fmla="*/ 672083 h 1313333"/>
              <a:gd name="connsiteX6" fmla="*/ 1319685 w 1524927"/>
              <a:gd name="connsiteY6" fmla="*/ 397229 h 1313333"/>
              <a:gd name="connsiteX7" fmla="*/ 1477431 w 1524927"/>
              <a:gd name="connsiteY7" fmla="*/ 227449 h 1313333"/>
              <a:gd name="connsiteX8" fmla="*/ 1478767 w 1524927"/>
              <a:gd name="connsiteY8" fmla="*/ 109735 h 1313333"/>
              <a:gd name="connsiteX9" fmla="*/ 1215773 w 1524927"/>
              <a:gd name="connsiteY9" fmla="*/ 108560 h 1313333"/>
              <a:gd name="connsiteX10" fmla="*/ 1522085 w 1524927"/>
              <a:gd name="connsiteY10" fmla="*/ 0 h 1313333"/>
              <a:gd name="connsiteX11" fmla="*/ 1524927 w 1524927"/>
              <a:gd name="connsiteY11" fmla="*/ 390194 h 1313333"/>
              <a:gd name="connsiteX12" fmla="*/ 1417662 w 1524927"/>
              <a:gd name="connsiteY12" fmla="*/ 498045 h 1313333"/>
              <a:gd name="connsiteX13" fmla="*/ 1420417 w 1524927"/>
              <a:gd name="connsiteY13" fmla="*/ 953909 h 1313333"/>
              <a:gd name="connsiteX14" fmla="*/ 1517710 w 1524927"/>
              <a:gd name="connsiteY14" fmla="*/ 952838 h 1313333"/>
              <a:gd name="connsiteX15" fmla="*/ 1221915 w 1524927"/>
              <a:gd name="connsiteY15" fmla="*/ 1313333 h 1313333"/>
              <a:gd name="connsiteX16" fmla="*/ 777686 w 1524927"/>
              <a:gd name="connsiteY16" fmla="*/ 1313332 h 1313333"/>
              <a:gd name="connsiteX17" fmla="*/ 776515 w 1524927"/>
              <a:gd name="connsiteY17" fmla="*/ 1133793 h 1313333"/>
              <a:gd name="connsiteX18" fmla="*/ 645676 w 1524927"/>
              <a:gd name="connsiteY18" fmla="*/ 1136201 h 1313333"/>
              <a:gd name="connsiteX19" fmla="*/ 783865 w 1524927"/>
              <a:gd name="connsiteY19" fmla="*/ 1003892 h 1313333"/>
              <a:gd name="connsiteX20" fmla="*/ 554530 w 1524927"/>
              <a:gd name="connsiteY20" fmla="*/ 764267 h 1313333"/>
              <a:gd name="connsiteX21" fmla="*/ 304 w 1524927"/>
              <a:gd name="connsiteY21" fmla="*/ 768676 h 1313333"/>
              <a:gd name="connsiteX22" fmla="*/ 369165 w 1524927"/>
              <a:gd name="connsiteY22" fmla="*/ 396742 h 1313333"/>
              <a:gd name="connsiteX23" fmla="*/ 369963 w 1524927"/>
              <a:gd name="connsiteY23" fmla="*/ 181172 h 1313333"/>
              <a:gd name="connsiteX24" fmla="*/ 545499 w 1524927"/>
              <a:gd name="connsiteY24" fmla="*/ 1336 h 1313333"/>
              <a:gd name="connsiteX25" fmla="*/ 1522085 w 1524927"/>
              <a:gd name="connsiteY25" fmla="*/ 0 h 1313333"/>
              <a:gd name="connsiteX0" fmla="*/ 1215773 w 1524927"/>
              <a:gd name="connsiteY0" fmla="*/ 108560 h 1313333"/>
              <a:gd name="connsiteX1" fmla="*/ 1137873 w 1524927"/>
              <a:gd name="connsiteY1" fmla="*/ 109735 h 1313333"/>
              <a:gd name="connsiteX2" fmla="*/ 1140546 w 1524927"/>
              <a:gd name="connsiteY2" fmla="*/ 223437 h 1313333"/>
              <a:gd name="connsiteX3" fmla="*/ 758210 w 1524927"/>
              <a:gd name="connsiteY3" fmla="*/ 223439 h 1313333"/>
              <a:gd name="connsiteX4" fmla="*/ 759546 w 1524927"/>
              <a:gd name="connsiteY4" fmla="*/ 670696 h 1313333"/>
              <a:gd name="connsiteX5" fmla="*/ 1319577 w 1524927"/>
              <a:gd name="connsiteY5" fmla="*/ 672083 h 1313333"/>
              <a:gd name="connsiteX6" fmla="*/ 1319685 w 1524927"/>
              <a:gd name="connsiteY6" fmla="*/ 397229 h 1313333"/>
              <a:gd name="connsiteX7" fmla="*/ 1477431 w 1524927"/>
              <a:gd name="connsiteY7" fmla="*/ 227449 h 1313333"/>
              <a:gd name="connsiteX8" fmla="*/ 1478767 w 1524927"/>
              <a:gd name="connsiteY8" fmla="*/ 109735 h 1313333"/>
              <a:gd name="connsiteX9" fmla="*/ 1215773 w 1524927"/>
              <a:gd name="connsiteY9" fmla="*/ 108560 h 1313333"/>
              <a:gd name="connsiteX10" fmla="*/ 1522085 w 1524927"/>
              <a:gd name="connsiteY10" fmla="*/ 0 h 1313333"/>
              <a:gd name="connsiteX11" fmla="*/ 1524927 w 1524927"/>
              <a:gd name="connsiteY11" fmla="*/ 390194 h 1313333"/>
              <a:gd name="connsiteX12" fmla="*/ 1417662 w 1524927"/>
              <a:gd name="connsiteY12" fmla="*/ 498045 h 1313333"/>
              <a:gd name="connsiteX13" fmla="*/ 1420417 w 1524927"/>
              <a:gd name="connsiteY13" fmla="*/ 953909 h 1313333"/>
              <a:gd name="connsiteX14" fmla="*/ 1517710 w 1524927"/>
              <a:gd name="connsiteY14" fmla="*/ 952838 h 1313333"/>
              <a:gd name="connsiteX15" fmla="*/ 1221915 w 1524927"/>
              <a:gd name="connsiteY15" fmla="*/ 1313333 h 1313333"/>
              <a:gd name="connsiteX16" fmla="*/ 777686 w 1524927"/>
              <a:gd name="connsiteY16" fmla="*/ 1313332 h 1313333"/>
              <a:gd name="connsiteX17" fmla="*/ 776515 w 1524927"/>
              <a:gd name="connsiteY17" fmla="*/ 1133793 h 1313333"/>
              <a:gd name="connsiteX18" fmla="*/ 645676 w 1524927"/>
              <a:gd name="connsiteY18" fmla="*/ 1136201 h 1313333"/>
              <a:gd name="connsiteX19" fmla="*/ 783865 w 1524927"/>
              <a:gd name="connsiteY19" fmla="*/ 1003892 h 1313333"/>
              <a:gd name="connsiteX20" fmla="*/ 554530 w 1524927"/>
              <a:gd name="connsiteY20" fmla="*/ 764267 h 1313333"/>
              <a:gd name="connsiteX21" fmla="*/ 304 w 1524927"/>
              <a:gd name="connsiteY21" fmla="*/ 768676 h 1313333"/>
              <a:gd name="connsiteX22" fmla="*/ 369165 w 1524927"/>
              <a:gd name="connsiteY22" fmla="*/ 396742 h 1313333"/>
              <a:gd name="connsiteX23" fmla="*/ 368678 w 1524927"/>
              <a:gd name="connsiteY23" fmla="*/ 190162 h 1313333"/>
              <a:gd name="connsiteX24" fmla="*/ 545499 w 1524927"/>
              <a:gd name="connsiteY24" fmla="*/ 1336 h 1313333"/>
              <a:gd name="connsiteX25" fmla="*/ 1522085 w 1524927"/>
              <a:gd name="connsiteY25" fmla="*/ 0 h 1313333"/>
              <a:gd name="connsiteX0" fmla="*/ 1215773 w 1524927"/>
              <a:gd name="connsiteY0" fmla="*/ 108560 h 1313333"/>
              <a:gd name="connsiteX1" fmla="*/ 1137873 w 1524927"/>
              <a:gd name="connsiteY1" fmla="*/ 109735 h 1313333"/>
              <a:gd name="connsiteX2" fmla="*/ 1140546 w 1524927"/>
              <a:gd name="connsiteY2" fmla="*/ 223437 h 1313333"/>
              <a:gd name="connsiteX3" fmla="*/ 758210 w 1524927"/>
              <a:gd name="connsiteY3" fmla="*/ 223439 h 1313333"/>
              <a:gd name="connsiteX4" fmla="*/ 759546 w 1524927"/>
              <a:gd name="connsiteY4" fmla="*/ 670696 h 1313333"/>
              <a:gd name="connsiteX5" fmla="*/ 1319577 w 1524927"/>
              <a:gd name="connsiteY5" fmla="*/ 672083 h 1313333"/>
              <a:gd name="connsiteX6" fmla="*/ 1319685 w 1524927"/>
              <a:gd name="connsiteY6" fmla="*/ 397229 h 1313333"/>
              <a:gd name="connsiteX7" fmla="*/ 1477431 w 1524927"/>
              <a:gd name="connsiteY7" fmla="*/ 227449 h 1313333"/>
              <a:gd name="connsiteX8" fmla="*/ 1478767 w 1524927"/>
              <a:gd name="connsiteY8" fmla="*/ 109735 h 1313333"/>
              <a:gd name="connsiteX9" fmla="*/ 1215773 w 1524927"/>
              <a:gd name="connsiteY9" fmla="*/ 108560 h 1313333"/>
              <a:gd name="connsiteX10" fmla="*/ 1522085 w 1524927"/>
              <a:gd name="connsiteY10" fmla="*/ 0 h 1313333"/>
              <a:gd name="connsiteX11" fmla="*/ 1524927 w 1524927"/>
              <a:gd name="connsiteY11" fmla="*/ 390194 h 1313333"/>
              <a:gd name="connsiteX12" fmla="*/ 1417662 w 1524927"/>
              <a:gd name="connsiteY12" fmla="*/ 498045 h 1313333"/>
              <a:gd name="connsiteX13" fmla="*/ 1420417 w 1524927"/>
              <a:gd name="connsiteY13" fmla="*/ 953909 h 1313333"/>
              <a:gd name="connsiteX14" fmla="*/ 1517710 w 1524927"/>
              <a:gd name="connsiteY14" fmla="*/ 952838 h 1313333"/>
              <a:gd name="connsiteX15" fmla="*/ 1221915 w 1524927"/>
              <a:gd name="connsiteY15" fmla="*/ 1313333 h 1313333"/>
              <a:gd name="connsiteX16" fmla="*/ 777686 w 1524927"/>
              <a:gd name="connsiteY16" fmla="*/ 1313332 h 1313333"/>
              <a:gd name="connsiteX17" fmla="*/ 776515 w 1524927"/>
              <a:gd name="connsiteY17" fmla="*/ 1133793 h 1313333"/>
              <a:gd name="connsiteX18" fmla="*/ 645676 w 1524927"/>
              <a:gd name="connsiteY18" fmla="*/ 1136201 h 1313333"/>
              <a:gd name="connsiteX19" fmla="*/ 783865 w 1524927"/>
              <a:gd name="connsiteY19" fmla="*/ 1003892 h 1313333"/>
              <a:gd name="connsiteX20" fmla="*/ 554530 w 1524927"/>
              <a:gd name="connsiteY20" fmla="*/ 764267 h 1313333"/>
              <a:gd name="connsiteX21" fmla="*/ 304 w 1524927"/>
              <a:gd name="connsiteY21" fmla="*/ 768676 h 1313333"/>
              <a:gd name="connsiteX22" fmla="*/ 369165 w 1524927"/>
              <a:gd name="connsiteY22" fmla="*/ 396742 h 1313333"/>
              <a:gd name="connsiteX23" fmla="*/ 369962 w 1524927"/>
              <a:gd name="connsiteY23" fmla="*/ 185025 h 1313333"/>
              <a:gd name="connsiteX24" fmla="*/ 545499 w 1524927"/>
              <a:gd name="connsiteY24" fmla="*/ 1336 h 1313333"/>
              <a:gd name="connsiteX25" fmla="*/ 1522085 w 1524927"/>
              <a:gd name="connsiteY25" fmla="*/ 0 h 1313333"/>
              <a:gd name="connsiteX0" fmla="*/ 1215773 w 1524927"/>
              <a:gd name="connsiteY0" fmla="*/ 108560 h 1313333"/>
              <a:gd name="connsiteX1" fmla="*/ 1137873 w 1524927"/>
              <a:gd name="connsiteY1" fmla="*/ 109735 h 1313333"/>
              <a:gd name="connsiteX2" fmla="*/ 1140546 w 1524927"/>
              <a:gd name="connsiteY2" fmla="*/ 223437 h 1313333"/>
              <a:gd name="connsiteX3" fmla="*/ 758210 w 1524927"/>
              <a:gd name="connsiteY3" fmla="*/ 223439 h 1313333"/>
              <a:gd name="connsiteX4" fmla="*/ 759546 w 1524927"/>
              <a:gd name="connsiteY4" fmla="*/ 670696 h 1313333"/>
              <a:gd name="connsiteX5" fmla="*/ 1319577 w 1524927"/>
              <a:gd name="connsiteY5" fmla="*/ 672083 h 1313333"/>
              <a:gd name="connsiteX6" fmla="*/ 1319685 w 1524927"/>
              <a:gd name="connsiteY6" fmla="*/ 397229 h 1313333"/>
              <a:gd name="connsiteX7" fmla="*/ 1477431 w 1524927"/>
              <a:gd name="connsiteY7" fmla="*/ 227449 h 1313333"/>
              <a:gd name="connsiteX8" fmla="*/ 1478767 w 1524927"/>
              <a:gd name="connsiteY8" fmla="*/ 109735 h 1313333"/>
              <a:gd name="connsiteX9" fmla="*/ 1215773 w 1524927"/>
              <a:gd name="connsiteY9" fmla="*/ 108560 h 1313333"/>
              <a:gd name="connsiteX10" fmla="*/ 1522085 w 1524927"/>
              <a:gd name="connsiteY10" fmla="*/ 0 h 1313333"/>
              <a:gd name="connsiteX11" fmla="*/ 1524927 w 1524927"/>
              <a:gd name="connsiteY11" fmla="*/ 390194 h 1313333"/>
              <a:gd name="connsiteX12" fmla="*/ 1417662 w 1524927"/>
              <a:gd name="connsiteY12" fmla="*/ 498045 h 1313333"/>
              <a:gd name="connsiteX13" fmla="*/ 1420417 w 1524927"/>
              <a:gd name="connsiteY13" fmla="*/ 953909 h 1313333"/>
              <a:gd name="connsiteX14" fmla="*/ 1517710 w 1524927"/>
              <a:gd name="connsiteY14" fmla="*/ 952838 h 1313333"/>
              <a:gd name="connsiteX15" fmla="*/ 1221915 w 1524927"/>
              <a:gd name="connsiteY15" fmla="*/ 1313333 h 1313333"/>
              <a:gd name="connsiteX16" fmla="*/ 777686 w 1524927"/>
              <a:gd name="connsiteY16" fmla="*/ 1313332 h 1313333"/>
              <a:gd name="connsiteX17" fmla="*/ 776515 w 1524927"/>
              <a:gd name="connsiteY17" fmla="*/ 1133793 h 1313333"/>
              <a:gd name="connsiteX18" fmla="*/ 645676 w 1524927"/>
              <a:gd name="connsiteY18" fmla="*/ 1136201 h 1313333"/>
              <a:gd name="connsiteX19" fmla="*/ 783865 w 1524927"/>
              <a:gd name="connsiteY19" fmla="*/ 1003892 h 1313333"/>
              <a:gd name="connsiteX20" fmla="*/ 554530 w 1524927"/>
              <a:gd name="connsiteY20" fmla="*/ 764267 h 1313333"/>
              <a:gd name="connsiteX21" fmla="*/ 304 w 1524927"/>
              <a:gd name="connsiteY21" fmla="*/ 768676 h 1313333"/>
              <a:gd name="connsiteX22" fmla="*/ 369165 w 1524927"/>
              <a:gd name="connsiteY22" fmla="*/ 396742 h 1313333"/>
              <a:gd name="connsiteX23" fmla="*/ 369962 w 1524927"/>
              <a:gd name="connsiteY23" fmla="*/ 185025 h 1313333"/>
              <a:gd name="connsiteX24" fmla="*/ 545499 w 1524927"/>
              <a:gd name="connsiteY24" fmla="*/ 1336 h 1313333"/>
              <a:gd name="connsiteX25" fmla="*/ 1522085 w 1524927"/>
              <a:gd name="connsiteY25" fmla="*/ 0 h 1313333"/>
              <a:gd name="connsiteX0" fmla="*/ 1215773 w 1524927"/>
              <a:gd name="connsiteY0" fmla="*/ 108560 h 1313333"/>
              <a:gd name="connsiteX1" fmla="*/ 1137873 w 1524927"/>
              <a:gd name="connsiteY1" fmla="*/ 109735 h 1313333"/>
              <a:gd name="connsiteX2" fmla="*/ 1140546 w 1524927"/>
              <a:gd name="connsiteY2" fmla="*/ 223437 h 1313333"/>
              <a:gd name="connsiteX3" fmla="*/ 758210 w 1524927"/>
              <a:gd name="connsiteY3" fmla="*/ 223439 h 1313333"/>
              <a:gd name="connsiteX4" fmla="*/ 759546 w 1524927"/>
              <a:gd name="connsiteY4" fmla="*/ 670696 h 1313333"/>
              <a:gd name="connsiteX5" fmla="*/ 1319577 w 1524927"/>
              <a:gd name="connsiteY5" fmla="*/ 672083 h 1313333"/>
              <a:gd name="connsiteX6" fmla="*/ 1319685 w 1524927"/>
              <a:gd name="connsiteY6" fmla="*/ 397229 h 1313333"/>
              <a:gd name="connsiteX7" fmla="*/ 1477431 w 1524927"/>
              <a:gd name="connsiteY7" fmla="*/ 227449 h 1313333"/>
              <a:gd name="connsiteX8" fmla="*/ 1478767 w 1524927"/>
              <a:gd name="connsiteY8" fmla="*/ 109735 h 1313333"/>
              <a:gd name="connsiteX9" fmla="*/ 1215773 w 1524927"/>
              <a:gd name="connsiteY9" fmla="*/ 108560 h 1313333"/>
              <a:gd name="connsiteX10" fmla="*/ 1522085 w 1524927"/>
              <a:gd name="connsiteY10" fmla="*/ 0 h 1313333"/>
              <a:gd name="connsiteX11" fmla="*/ 1524927 w 1524927"/>
              <a:gd name="connsiteY11" fmla="*/ 390194 h 1313333"/>
              <a:gd name="connsiteX12" fmla="*/ 1417662 w 1524927"/>
              <a:gd name="connsiteY12" fmla="*/ 498045 h 1313333"/>
              <a:gd name="connsiteX13" fmla="*/ 1420417 w 1524927"/>
              <a:gd name="connsiteY13" fmla="*/ 953909 h 1313333"/>
              <a:gd name="connsiteX14" fmla="*/ 1517710 w 1524927"/>
              <a:gd name="connsiteY14" fmla="*/ 952838 h 1313333"/>
              <a:gd name="connsiteX15" fmla="*/ 1221915 w 1524927"/>
              <a:gd name="connsiteY15" fmla="*/ 1313333 h 1313333"/>
              <a:gd name="connsiteX16" fmla="*/ 777686 w 1524927"/>
              <a:gd name="connsiteY16" fmla="*/ 1313332 h 1313333"/>
              <a:gd name="connsiteX17" fmla="*/ 776515 w 1524927"/>
              <a:gd name="connsiteY17" fmla="*/ 1133793 h 1313333"/>
              <a:gd name="connsiteX18" fmla="*/ 645676 w 1524927"/>
              <a:gd name="connsiteY18" fmla="*/ 1136201 h 1313333"/>
              <a:gd name="connsiteX19" fmla="*/ 783865 w 1524927"/>
              <a:gd name="connsiteY19" fmla="*/ 1003892 h 1313333"/>
              <a:gd name="connsiteX20" fmla="*/ 559667 w 1524927"/>
              <a:gd name="connsiteY20" fmla="*/ 766835 h 1313333"/>
              <a:gd name="connsiteX21" fmla="*/ 304 w 1524927"/>
              <a:gd name="connsiteY21" fmla="*/ 768676 h 1313333"/>
              <a:gd name="connsiteX22" fmla="*/ 369165 w 1524927"/>
              <a:gd name="connsiteY22" fmla="*/ 396742 h 1313333"/>
              <a:gd name="connsiteX23" fmla="*/ 369962 w 1524927"/>
              <a:gd name="connsiteY23" fmla="*/ 185025 h 1313333"/>
              <a:gd name="connsiteX24" fmla="*/ 545499 w 1524927"/>
              <a:gd name="connsiteY24" fmla="*/ 1336 h 1313333"/>
              <a:gd name="connsiteX25" fmla="*/ 1522085 w 1524927"/>
              <a:gd name="connsiteY25" fmla="*/ 0 h 1313333"/>
              <a:gd name="connsiteX0" fmla="*/ 1215773 w 1524927"/>
              <a:gd name="connsiteY0" fmla="*/ 108560 h 1313333"/>
              <a:gd name="connsiteX1" fmla="*/ 1137873 w 1524927"/>
              <a:gd name="connsiteY1" fmla="*/ 109735 h 1313333"/>
              <a:gd name="connsiteX2" fmla="*/ 1140546 w 1524927"/>
              <a:gd name="connsiteY2" fmla="*/ 223437 h 1313333"/>
              <a:gd name="connsiteX3" fmla="*/ 758210 w 1524927"/>
              <a:gd name="connsiteY3" fmla="*/ 223439 h 1313333"/>
              <a:gd name="connsiteX4" fmla="*/ 759546 w 1524927"/>
              <a:gd name="connsiteY4" fmla="*/ 670696 h 1313333"/>
              <a:gd name="connsiteX5" fmla="*/ 1319577 w 1524927"/>
              <a:gd name="connsiteY5" fmla="*/ 672083 h 1313333"/>
              <a:gd name="connsiteX6" fmla="*/ 1319685 w 1524927"/>
              <a:gd name="connsiteY6" fmla="*/ 397229 h 1313333"/>
              <a:gd name="connsiteX7" fmla="*/ 1477431 w 1524927"/>
              <a:gd name="connsiteY7" fmla="*/ 227449 h 1313333"/>
              <a:gd name="connsiteX8" fmla="*/ 1478767 w 1524927"/>
              <a:gd name="connsiteY8" fmla="*/ 109735 h 1313333"/>
              <a:gd name="connsiteX9" fmla="*/ 1215773 w 1524927"/>
              <a:gd name="connsiteY9" fmla="*/ 108560 h 1313333"/>
              <a:gd name="connsiteX10" fmla="*/ 1522085 w 1524927"/>
              <a:gd name="connsiteY10" fmla="*/ 0 h 1313333"/>
              <a:gd name="connsiteX11" fmla="*/ 1524927 w 1524927"/>
              <a:gd name="connsiteY11" fmla="*/ 390194 h 1313333"/>
              <a:gd name="connsiteX12" fmla="*/ 1417662 w 1524927"/>
              <a:gd name="connsiteY12" fmla="*/ 498045 h 1313333"/>
              <a:gd name="connsiteX13" fmla="*/ 1420417 w 1524927"/>
              <a:gd name="connsiteY13" fmla="*/ 953909 h 1313333"/>
              <a:gd name="connsiteX14" fmla="*/ 1517710 w 1524927"/>
              <a:gd name="connsiteY14" fmla="*/ 952838 h 1313333"/>
              <a:gd name="connsiteX15" fmla="*/ 1221915 w 1524927"/>
              <a:gd name="connsiteY15" fmla="*/ 1313333 h 1313333"/>
              <a:gd name="connsiteX16" fmla="*/ 777686 w 1524927"/>
              <a:gd name="connsiteY16" fmla="*/ 1313332 h 1313333"/>
              <a:gd name="connsiteX17" fmla="*/ 776515 w 1524927"/>
              <a:gd name="connsiteY17" fmla="*/ 1133793 h 1313333"/>
              <a:gd name="connsiteX18" fmla="*/ 645676 w 1524927"/>
              <a:gd name="connsiteY18" fmla="*/ 1136201 h 1313333"/>
              <a:gd name="connsiteX19" fmla="*/ 783865 w 1524927"/>
              <a:gd name="connsiteY19" fmla="*/ 1003892 h 1313333"/>
              <a:gd name="connsiteX20" fmla="*/ 560951 w 1524927"/>
              <a:gd name="connsiteY20" fmla="*/ 766835 h 1313333"/>
              <a:gd name="connsiteX21" fmla="*/ 304 w 1524927"/>
              <a:gd name="connsiteY21" fmla="*/ 768676 h 1313333"/>
              <a:gd name="connsiteX22" fmla="*/ 369165 w 1524927"/>
              <a:gd name="connsiteY22" fmla="*/ 396742 h 1313333"/>
              <a:gd name="connsiteX23" fmla="*/ 369962 w 1524927"/>
              <a:gd name="connsiteY23" fmla="*/ 185025 h 1313333"/>
              <a:gd name="connsiteX24" fmla="*/ 545499 w 1524927"/>
              <a:gd name="connsiteY24" fmla="*/ 1336 h 1313333"/>
              <a:gd name="connsiteX25" fmla="*/ 1522085 w 1524927"/>
              <a:gd name="connsiteY25" fmla="*/ 0 h 1313333"/>
              <a:gd name="connsiteX0" fmla="*/ 1215773 w 1524927"/>
              <a:gd name="connsiteY0" fmla="*/ 108560 h 1313333"/>
              <a:gd name="connsiteX1" fmla="*/ 1137873 w 1524927"/>
              <a:gd name="connsiteY1" fmla="*/ 109735 h 1313333"/>
              <a:gd name="connsiteX2" fmla="*/ 1140546 w 1524927"/>
              <a:gd name="connsiteY2" fmla="*/ 223437 h 1313333"/>
              <a:gd name="connsiteX3" fmla="*/ 758210 w 1524927"/>
              <a:gd name="connsiteY3" fmla="*/ 223439 h 1313333"/>
              <a:gd name="connsiteX4" fmla="*/ 759546 w 1524927"/>
              <a:gd name="connsiteY4" fmla="*/ 670696 h 1313333"/>
              <a:gd name="connsiteX5" fmla="*/ 1319577 w 1524927"/>
              <a:gd name="connsiteY5" fmla="*/ 672083 h 1313333"/>
              <a:gd name="connsiteX6" fmla="*/ 1319685 w 1524927"/>
              <a:gd name="connsiteY6" fmla="*/ 397229 h 1313333"/>
              <a:gd name="connsiteX7" fmla="*/ 1477431 w 1524927"/>
              <a:gd name="connsiteY7" fmla="*/ 227449 h 1313333"/>
              <a:gd name="connsiteX8" fmla="*/ 1478767 w 1524927"/>
              <a:gd name="connsiteY8" fmla="*/ 109735 h 1313333"/>
              <a:gd name="connsiteX9" fmla="*/ 1215773 w 1524927"/>
              <a:gd name="connsiteY9" fmla="*/ 108560 h 1313333"/>
              <a:gd name="connsiteX10" fmla="*/ 1522085 w 1524927"/>
              <a:gd name="connsiteY10" fmla="*/ 0 h 1313333"/>
              <a:gd name="connsiteX11" fmla="*/ 1524927 w 1524927"/>
              <a:gd name="connsiteY11" fmla="*/ 390194 h 1313333"/>
              <a:gd name="connsiteX12" fmla="*/ 1417662 w 1524927"/>
              <a:gd name="connsiteY12" fmla="*/ 498045 h 1313333"/>
              <a:gd name="connsiteX13" fmla="*/ 1420417 w 1524927"/>
              <a:gd name="connsiteY13" fmla="*/ 953909 h 1313333"/>
              <a:gd name="connsiteX14" fmla="*/ 1517710 w 1524927"/>
              <a:gd name="connsiteY14" fmla="*/ 952838 h 1313333"/>
              <a:gd name="connsiteX15" fmla="*/ 1221915 w 1524927"/>
              <a:gd name="connsiteY15" fmla="*/ 1313333 h 1313333"/>
              <a:gd name="connsiteX16" fmla="*/ 777686 w 1524927"/>
              <a:gd name="connsiteY16" fmla="*/ 1313332 h 1313333"/>
              <a:gd name="connsiteX17" fmla="*/ 776515 w 1524927"/>
              <a:gd name="connsiteY17" fmla="*/ 1133793 h 1313333"/>
              <a:gd name="connsiteX18" fmla="*/ 645676 w 1524927"/>
              <a:gd name="connsiteY18" fmla="*/ 1136201 h 1313333"/>
              <a:gd name="connsiteX19" fmla="*/ 783865 w 1524927"/>
              <a:gd name="connsiteY19" fmla="*/ 1003892 h 1313333"/>
              <a:gd name="connsiteX20" fmla="*/ 560951 w 1524927"/>
              <a:gd name="connsiteY20" fmla="*/ 766835 h 1313333"/>
              <a:gd name="connsiteX21" fmla="*/ 304 w 1524927"/>
              <a:gd name="connsiteY21" fmla="*/ 768676 h 1313333"/>
              <a:gd name="connsiteX22" fmla="*/ 369165 w 1524927"/>
              <a:gd name="connsiteY22" fmla="*/ 396742 h 1313333"/>
              <a:gd name="connsiteX23" fmla="*/ 369962 w 1524927"/>
              <a:gd name="connsiteY23" fmla="*/ 185025 h 1313333"/>
              <a:gd name="connsiteX24" fmla="*/ 545499 w 1524927"/>
              <a:gd name="connsiteY24" fmla="*/ 1336 h 1313333"/>
              <a:gd name="connsiteX25" fmla="*/ 1522085 w 1524927"/>
              <a:gd name="connsiteY25" fmla="*/ 0 h 1313333"/>
              <a:gd name="connsiteX0" fmla="*/ 1215773 w 1526211"/>
              <a:gd name="connsiteY0" fmla="*/ 108560 h 1313333"/>
              <a:gd name="connsiteX1" fmla="*/ 1137873 w 1526211"/>
              <a:gd name="connsiteY1" fmla="*/ 109735 h 1313333"/>
              <a:gd name="connsiteX2" fmla="*/ 1140546 w 1526211"/>
              <a:gd name="connsiteY2" fmla="*/ 223437 h 1313333"/>
              <a:gd name="connsiteX3" fmla="*/ 758210 w 1526211"/>
              <a:gd name="connsiteY3" fmla="*/ 223439 h 1313333"/>
              <a:gd name="connsiteX4" fmla="*/ 759546 w 1526211"/>
              <a:gd name="connsiteY4" fmla="*/ 670696 h 1313333"/>
              <a:gd name="connsiteX5" fmla="*/ 1319577 w 1526211"/>
              <a:gd name="connsiteY5" fmla="*/ 672083 h 1313333"/>
              <a:gd name="connsiteX6" fmla="*/ 1319685 w 1526211"/>
              <a:gd name="connsiteY6" fmla="*/ 397229 h 1313333"/>
              <a:gd name="connsiteX7" fmla="*/ 1477431 w 1526211"/>
              <a:gd name="connsiteY7" fmla="*/ 227449 h 1313333"/>
              <a:gd name="connsiteX8" fmla="*/ 1478767 w 1526211"/>
              <a:gd name="connsiteY8" fmla="*/ 109735 h 1313333"/>
              <a:gd name="connsiteX9" fmla="*/ 1215773 w 1526211"/>
              <a:gd name="connsiteY9" fmla="*/ 108560 h 1313333"/>
              <a:gd name="connsiteX10" fmla="*/ 1522085 w 1526211"/>
              <a:gd name="connsiteY10" fmla="*/ 0 h 1313333"/>
              <a:gd name="connsiteX11" fmla="*/ 1526211 w 1526211"/>
              <a:gd name="connsiteY11" fmla="*/ 386341 h 1313333"/>
              <a:gd name="connsiteX12" fmla="*/ 1417662 w 1526211"/>
              <a:gd name="connsiteY12" fmla="*/ 498045 h 1313333"/>
              <a:gd name="connsiteX13" fmla="*/ 1420417 w 1526211"/>
              <a:gd name="connsiteY13" fmla="*/ 953909 h 1313333"/>
              <a:gd name="connsiteX14" fmla="*/ 1517710 w 1526211"/>
              <a:gd name="connsiteY14" fmla="*/ 952838 h 1313333"/>
              <a:gd name="connsiteX15" fmla="*/ 1221915 w 1526211"/>
              <a:gd name="connsiteY15" fmla="*/ 1313333 h 1313333"/>
              <a:gd name="connsiteX16" fmla="*/ 777686 w 1526211"/>
              <a:gd name="connsiteY16" fmla="*/ 1313332 h 1313333"/>
              <a:gd name="connsiteX17" fmla="*/ 776515 w 1526211"/>
              <a:gd name="connsiteY17" fmla="*/ 1133793 h 1313333"/>
              <a:gd name="connsiteX18" fmla="*/ 645676 w 1526211"/>
              <a:gd name="connsiteY18" fmla="*/ 1136201 h 1313333"/>
              <a:gd name="connsiteX19" fmla="*/ 783865 w 1526211"/>
              <a:gd name="connsiteY19" fmla="*/ 1003892 h 1313333"/>
              <a:gd name="connsiteX20" fmla="*/ 560951 w 1526211"/>
              <a:gd name="connsiteY20" fmla="*/ 766835 h 1313333"/>
              <a:gd name="connsiteX21" fmla="*/ 304 w 1526211"/>
              <a:gd name="connsiteY21" fmla="*/ 768676 h 1313333"/>
              <a:gd name="connsiteX22" fmla="*/ 369165 w 1526211"/>
              <a:gd name="connsiteY22" fmla="*/ 396742 h 1313333"/>
              <a:gd name="connsiteX23" fmla="*/ 369962 w 1526211"/>
              <a:gd name="connsiteY23" fmla="*/ 185025 h 1313333"/>
              <a:gd name="connsiteX24" fmla="*/ 545499 w 1526211"/>
              <a:gd name="connsiteY24" fmla="*/ 1336 h 1313333"/>
              <a:gd name="connsiteX25" fmla="*/ 1522085 w 1526211"/>
              <a:gd name="connsiteY25" fmla="*/ 0 h 1313333"/>
              <a:gd name="connsiteX0" fmla="*/ 1215777 w 1526215"/>
              <a:gd name="connsiteY0" fmla="*/ 108560 h 1313333"/>
              <a:gd name="connsiteX1" fmla="*/ 1137877 w 1526215"/>
              <a:gd name="connsiteY1" fmla="*/ 109735 h 1313333"/>
              <a:gd name="connsiteX2" fmla="*/ 1140550 w 1526215"/>
              <a:gd name="connsiteY2" fmla="*/ 223437 h 1313333"/>
              <a:gd name="connsiteX3" fmla="*/ 758214 w 1526215"/>
              <a:gd name="connsiteY3" fmla="*/ 223439 h 1313333"/>
              <a:gd name="connsiteX4" fmla="*/ 759550 w 1526215"/>
              <a:gd name="connsiteY4" fmla="*/ 670696 h 1313333"/>
              <a:gd name="connsiteX5" fmla="*/ 1319581 w 1526215"/>
              <a:gd name="connsiteY5" fmla="*/ 672083 h 1313333"/>
              <a:gd name="connsiteX6" fmla="*/ 1319689 w 1526215"/>
              <a:gd name="connsiteY6" fmla="*/ 397229 h 1313333"/>
              <a:gd name="connsiteX7" fmla="*/ 1477435 w 1526215"/>
              <a:gd name="connsiteY7" fmla="*/ 227449 h 1313333"/>
              <a:gd name="connsiteX8" fmla="*/ 1478771 w 1526215"/>
              <a:gd name="connsiteY8" fmla="*/ 109735 h 1313333"/>
              <a:gd name="connsiteX9" fmla="*/ 1215777 w 1526215"/>
              <a:gd name="connsiteY9" fmla="*/ 108560 h 1313333"/>
              <a:gd name="connsiteX10" fmla="*/ 1522089 w 1526215"/>
              <a:gd name="connsiteY10" fmla="*/ 0 h 1313333"/>
              <a:gd name="connsiteX11" fmla="*/ 1526215 w 1526215"/>
              <a:gd name="connsiteY11" fmla="*/ 386341 h 1313333"/>
              <a:gd name="connsiteX12" fmla="*/ 1417666 w 1526215"/>
              <a:gd name="connsiteY12" fmla="*/ 498045 h 1313333"/>
              <a:gd name="connsiteX13" fmla="*/ 1420421 w 1526215"/>
              <a:gd name="connsiteY13" fmla="*/ 953909 h 1313333"/>
              <a:gd name="connsiteX14" fmla="*/ 1517714 w 1526215"/>
              <a:gd name="connsiteY14" fmla="*/ 952838 h 1313333"/>
              <a:gd name="connsiteX15" fmla="*/ 1221919 w 1526215"/>
              <a:gd name="connsiteY15" fmla="*/ 1313333 h 1313333"/>
              <a:gd name="connsiteX16" fmla="*/ 777690 w 1526215"/>
              <a:gd name="connsiteY16" fmla="*/ 1313332 h 1313333"/>
              <a:gd name="connsiteX17" fmla="*/ 776519 w 1526215"/>
              <a:gd name="connsiteY17" fmla="*/ 1133793 h 1313333"/>
              <a:gd name="connsiteX18" fmla="*/ 645680 w 1526215"/>
              <a:gd name="connsiteY18" fmla="*/ 1136201 h 1313333"/>
              <a:gd name="connsiteX19" fmla="*/ 783869 w 1526215"/>
              <a:gd name="connsiteY19" fmla="*/ 1003892 h 1313333"/>
              <a:gd name="connsiteX20" fmla="*/ 560955 w 1526215"/>
              <a:gd name="connsiteY20" fmla="*/ 766835 h 1313333"/>
              <a:gd name="connsiteX21" fmla="*/ 308 w 1526215"/>
              <a:gd name="connsiteY21" fmla="*/ 768676 h 1313333"/>
              <a:gd name="connsiteX22" fmla="*/ 364032 w 1526215"/>
              <a:gd name="connsiteY22" fmla="*/ 395458 h 1313333"/>
              <a:gd name="connsiteX23" fmla="*/ 369966 w 1526215"/>
              <a:gd name="connsiteY23" fmla="*/ 185025 h 1313333"/>
              <a:gd name="connsiteX24" fmla="*/ 545503 w 1526215"/>
              <a:gd name="connsiteY24" fmla="*/ 1336 h 1313333"/>
              <a:gd name="connsiteX25" fmla="*/ 1522089 w 1526215"/>
              <a:gd name="connsiteY25" fmla="*/ 0 h 1313333"/>
              <a:gd name="connsiteX0" fmla="*/ 1215777 w 1526215"/>
              <a:gd name="connsiteY0" fmla="*/ 108560 h 1313333"/>
              <a:gd name="connsiteX1" fmla="*/ 1137877 w 1526215"/>
              <a:gd name="connsiteY1" fmla="*/ 109735 h 1313333"/>
              <a:gd name="connsiteX2" fmla="*/ 1140550 w 1526215"/>
              <a:gd name="connsiteY2" fmla="*/ 223437 h 1313333"/>
              <a:gd name="connsiteX3" fmla="*/ 758214 w 1526215"/>
              <a:gd name="connsiteY3" fmla="*/ 223439 h 1313333"/>
              <a:gd name="connsiteX4" fmla="*/ 759550 w 1526215"/>
              <a:gd name="connsiteY4" fmla="*/ 670696 h 1313333"/>
              <a:gd name="connsiteX5" fmla="*/ 1319581 w 1526215"/>
              <a:gd name="connsiteY5" fmla="*/ 672083 h 1313333"/>
              <a:gd name="connsiteX6" fmla="*/ 1319689 w 1526215"/>
              <a:gd name="connsiteY6" fmla="*/ 397229 h 1313333"/>
              <a:gd name="connsiteX7" fmla="*/ 1477435 w 1526215"/>
              <a:gd name="connsiteY7" fmla="*/ 227449 h 1313333"/>
              <a:gd name="connsiteX8" fmla="*/ 1478771 w 1526215"/>
              <a:gd name="connsiteY8" fmla="*/ 109735 h 1313333"/>
              <a:gd name="connsiteX9" fmla="*/ 1215777 w 1526215"/>
              <a:gd name="connsiteY9" fmla="*/ 108560 h 1313333"/>
              <a:gd name="connsiteX10" fmla="*/ 1522089 w 1526215"/>
              <a:gd name="connsiteY10" fmla="*/ 0 h 1313333"/>
              <a:gd name="connsiteX11" fmla="*/ 1526215 w 1526215"/>
              <a:gd name="connsiteY11" fmla="*/ 386341 h 1313333"/>
              <a:gd name="connsiteX12" fmla="*/ 1417666 w 1526215"/>
              <a:gd name="connsiteY12" fmla="*/ 498045 h 1313333"/>
              <a:gd name="connsiteX13" fmla="*/ 1420421 w 1526215"/>
              <a:gd name="connsiteY13" fmla="*/ 953909 h 1313333"/>
              <a:gd name="connsiteX14" fmla="*/ 1517714 w 1526215"/>
              <a:gd name="connsiteY14" fmla="*/ 952838 h 1313333"/>
              <a:gd name="connsiteX15" fmla="*/ 1221919 w 1526215"/>
              <a:gd name="connsiteY15" fmla="*/ 1313333 h 1313333"/>
              <a:gd name="connsiteX16" fmla="*/ 777690 w 1526215"/>
              <a:gd name="connsiteY16" fmla="*/ 1313332 h 1313333"/>
              <a:gd name="connsiteX17" fmla="*/ 776519 w 1526215"/>
              <a:gd name="connsiteY17" fmla="*/ 1133793 h 1313333"/>
              <a:gd name="connsiteX18" fmla="*/ 645680 w 1526215"/>
              <a:gd name="connsiteY18" fmla="*/ 1136201 h 1313333"/>
              <a:gd name="connsiteX19" fmla="*/ 783869 w 1526215"/>
              <a:gd name="connsiteY19" fmla="*/ 1003892 h 1313333"/>
              <a:gd name="connsiteX20" fmla="*/ 560955 w 1526215"/>
              <a:gd name="connsiteY20" fmla="*/ 766835 h 1313333"/>
              <a:gd name="connsiteX21" fmla="*/ 308 w 1526215"/>
              <a:gd name="connsiteY21" fmla="*/ 768676 h 1313333"/>
              <a:gd name="connsiteX22" fmla="*/ 364032 w 1526215"/>
              <a:gd name="connsiteY22" fmla="*/ 395458 h 1313333"/>
              <a:gd name="connsiteX23" fmla="*/ 369966 w 1526215"/>
              <a:gd name="connsiteY23" fmla="*/ 185025 h 1313333"/>
              <a:gd name="connsiteX24" fmla="*/ 545503 w 1526215"/>
              <a:gd name="connsiteY24" fmla="*/ 1336 h 1313333"/>
              <a:gd name="connsiteX25" fmla="*/ 1522089 w 1526215"/>
              <a:gd name="connsiteY25" fmla="*/ 0 h 1313333"/>
              <a:gd name="connsiteX0" fmla="*/ 1215786 w 1526224"/>
              <a:gd name="connsiteY0" fmla="*/ 108560 h 1313333"/>
              <a:gd name="connsiteX1" fmla="*/ 1137886 w 1526224"/>
              <a:gd name="connsiteY1" fmla="*/ 109735 h 1313333"/>
              <a:gd name="connsiteX2" fmla="*/ 1140559 w 1526224"/>
              <a:gd name="connsiteY2" fmla="*/ 223437 h 1313333"/>
              <a:gd name="connsiteX3" fmla="*/ 758223 w 1526224"/>
              <a:gd name="connsiteY3" fmla="*/ 223439 h 1313333"/>
              <a:gd name="connsiteX4" fmla="*/ 759559 w 1526224"/>
              <a:gd name="connsiteY4" fmla="*/ 670696 h 1313333"/>
              <a:gd name="connsiteX5" fmla="*/ 1319590 w 1526224"/>
              <a:gd name="connsiteY5" fmla="*/ 672083 h 1313333"/>
              <a:gd name="connsiteX6" fmla="*/ 1319698 w 1526224"/>
              <a:gd name="connsiteY6" fmla="*/ 397229 h 1313333"/>
              <a:gd name="connsiteX7" fmla="*/ 1477444 w 1526224"/>
              <a:gd name="connsiteY7" fmla="*/ 227449 h 1313333"/>
              <a:gd name="connsiteX8" fmla="*/ 1478780 w 1526224"/>
              <a:gd name="connsiteY8" fmla="*/ 109735 h 1313333"/>
              <a:gd name="connsiteX9" fmla="*/ 1215786 w 1526224"/>
              <a:gd name="connsiteY9" fmla="*/ 108560 h 1313333"/>
              <a:gd name="connsiteX10" fmla="*/ 1522098 w 1526224"/>
              <a:gd name="connsiteY10" fmla="*/ 0 h 1313333"/>
              <a:gd name="connsiteX11" fmla="*/ 1526224 w 1526224"/>
              <a:gd name="connsiteY11" fmla="*/ 386341 h 1313333"/>
              <a:gd name="connsiteX12" fmla="*/ 1417675 w 1526224"/>
              <a:gd name="connsiteY12" fmla="*/ 498045 h 1313333"/>
              <a:gd name="connsiteX13" fmla="*/ 1420430 w 1526224"/>
              <a:gd name="connsiteY13" fmla="*/ 953909 h 1313333"/>
              <a:gd name="connsiteX14" fmla="*/ 1517723 w 1526224"/>
              <a:gd name="connsiteY14" fmla="*/ 952838 h 1313333"/>
              <a:gd name="connsiteX15" fmla="*/ 1221928 w 1526224"/>
              <a:gd name="connsiteY15" fmla="*/ 1313333 h 1313333"/>
              <a:gd name="connsiteX16" fmla="*/ 777699 w 1526224"/>
              <a:gd name="connsiteY16" fmla="*/ 1313332 h 1313333"/>
              <a:gd name="connsiteX17" fmla="*/ 776528 w 1526224"/>
              <a:gd name="connsiteY17" fmla="*/ 1133793 h 1313333"/>
              <a:gd name="connsiteX18" fmla="*/ 645689 w 1526224"/>
              <a:gd name="connsiteY18" fmla="*/ 1136201 h 1313333"/>
              <a:gd name="connsiteX19" fmla="*/ 783878 w 1526224"/>
              <a:gd name="connsiteY19" fmla="*/ 1003892 h 1313333"/>
              <a:gd name="connsiteX20" fmla="*/ 560964 w 1526224"/>
              <a:gd name="connsiteY20" fmla="*/ 766835 h 1313333"/>
              <a:gd name="connsiteX21" fmla="*/ 317 w 1526224"/>
              <a:gd name="connsiteY21" fmla="*/ 768676 h 1313333"/>
              <a:gd name="connsiteX22" fmla="*/ 364041 w 1526224"/>
              <a:gd name="connsiteY22" fmla="*/ 395458 h 1313333"/>
              <a:gd name="connsiteX23" fmla="*/ 369975 w 1526224"/>
              <a:gd name="connsiteY23" fmla="*/ 185025 h 1313333"/>
              <a:gd name="connsiteX24" fmla="*/ 545512 w 1526224"/>
              <a:gd name="connsiteY24" fmla="*/ 1336 h 1313333"/>
              <a:gd name="connsiteX25" fmla="*/ 1522098 w 1526224"/>
              <a:gd name="connsiteY25" fmla="*/ 0 h 1313333"/>
              <a:gd name="connsiteX0" fmla="*/ 1215786 w 1526224"/>
              <a:gd name="connsiteY0" fmla="*/ 108560 h 1313333"/>
              <a:gd name="connsiteX1" fmla="*/ 1137886 w 1526224"/>
              <a:gd name="connsiteY1" fmla="*/ 109735 h 1313333"/>
              <a:gd name="connsiteX2" fmla="*/ 1140559 w 1526224"/>
              <a:gd name="connsiteY2" fmla="*/ 223437 h 1313333"/>
              <a:gd name="connsiteX3" fmla="*/ 758223 w 1526224"/>
              <a:gd name="connsiteY3" fmla="*/ 223439 h 1313333"/>
              <a:gd name="connsiteX4" fmla="*/ 759559 w 1526224"/>
              <a:gd name="connsiteY4" fmla="*/ 670696 h 1313333"/>
              <a:gd name="connsiteX5" fmla="*/ 1319590 w 1526224"/>
              <a:gd name="connsiteY5" fmla="*/ 672083 h 1313333"/>
              <a:gd name="connsiteX6" fmla="*/ 1319698 w 1526224"/>
              <a:gd name="connsiteY6" fmla="*/ 397229 h 1313333"/>
              <a:gd name="connsiteX7" fmla="*/ 1477444 w 1526224"/>
              <a:gd name="connsiteY7" fmla="*/ 227449 h 1313333"/>
              <a:gd name="connsiteX8" fmla="*/ 1478780 w 1526224"/>
              <a:gd name="connsiteY8" fmla="*/ 109735 h 1313333"/>
              <a:gd name="connsiteX9" fmla="*/ 1215786 w 1526224"/>
              <a:gd name="connsiteY9" fmla="*/ 108560 h 1313333"/>
              <a:gd name="connsiteX10" fmla="*/ 1522098 w 1526224"/>
              <a:gd name="connsiteY10" fmla="*/ 0 h 1313333"/>
              <a:gd name="connsiteX11" fmla="*/ 1526224 w 1526224"/>
              <a:gd name="connsiteY11" fmla="*/ 386341 h 1313333"/>
              <a:gd name="connsiteX12" fmla="*/ 1417675 w 1526224"/>
              <a:gd name="connsiteY12" fmla="*/ 498045 h 1313333"/>
              <a:gd name="connsiteX13" fmla="*/ 1420430 w 1526224"/>
              <a:gd name="connsiteY13" fmla="*/ 953909 h 1313333"/>
              <a:gd name="connsiteX14" fmla="*/ 1517723 w 1526224"/>
              <a:gd name="connsiteY14" fmla="*/ 952838 h 1313333"/>
              <a:gd name="connsiteX15" fmla="*/ 1221928 w 1526224"/>
              <a:gd name="connsiteY15" fmla="*/ 1313333 h 1313333"/>
              <a:gd name="connsiteX16" fmla="*/ 777699 w 1526224"/>
              <a:gd name="connsiteY16" fmla="*/ 1313332 h 1313333"/>
              <a:gd name="connsiteX17" fmla="*/ 776528 w 1526224"/>
              <a:gd name="connsiteY17" fmla="*/ 1133793 h 1313333"/>
              <a:gd name="connsiteX18" fmla="*/ 645689 w 1526224"/>
              <a:gd name="connsiteY18" fmla="*/ 1136201 h 1313333"/>
              <a:gd name="connsiteX19" fmla="*/ 783878 w 1526224"/>
              <a:gd name="connsiteY19" fmla="*/ 1003892 h 1313333"/>
              <a:gd name="connsiteX20" fmla="*/ 560964 w 1526224"/>
              <a:gd name="connsiteY20" fmla="*/ 766835 h 1313333"/>
              <a:gd name="connsiteX21" fmla="*/ 317 w 1526224"/>
              <a:gd name="connsiteY21" fmla="*/ 768676 h 1313333"/>
              <a:gd name="connsiteX22" fmla="*/ 364041 w 1526224"/>
              <a:gd name="connsiteY22" fmla="*/ 395458 h 1313333"/>
              <a:gd name="connsiteX23" fmla="*/ 369975 w 1526224"/>
              <a:gd name="connsiteY23" fmla="*/ 185025 h 1313333"/>
              <a:gd name="connsiteX24" fmla="*/ 545512 w 1526224"/>
              <a:gd name="connsiteY24" fmla="*/ 1336 h 1313333"/>
              <a:gd name="connsiteX25" fmla="*/ 1522098 w 1526224"/>
              <a:gd name="connsiteY25" fmla="*/ 0 h 1313333"/>
              <a:gd name="connsiteX0" fmla="*/ 1215786 w 1526224"/>
              <a:gd name="connsiteY0" fmla="*/ 109421 h 1314194"/>
              <a:gd name="connsiteX1" fmla="*/ 1137886 w 1526224"/>
              <a:gd name="connsiteY1" fmla="*/ 110596 h 1314194"/>
              <a:gd name="connsiteX2" fmla="*/ 1140559 w 1526224"/>
              <a:gd name="connsiteY2" fmla="*/ 224298 h 1314194"/>
              <a:gd name="connsiteX3" fmla="*/ 758223 w 1526224"/>
              <a:gd name="connsiteY3" fmla="*/ 224300 h 1314194"/>
              <a:gd name="connsiteX4" fmla="*/ 759559 w 1526224"/>
              <a:gd name="connsiteY4" fmla="*/ 671557 h 1314194"/>
              <a:gd name="connsiteX5" fmla="*/ 1319590 w 1526224"/>
              <a:gd name="connsiteY5" fmla="*/ 672944 h 1314194"/>
              <a:gd name="connsiteX6" fmla="*/ 1319698 w 1526224"/>
              <a:gd name="connsiteY6" fmla="*/ 398090 h 1314194"/>
              <a:gd name="connsiteX7" fmla="*/ 1477444 w 1526224"/>
              <a:gd name="connsiteY7" fmla="*/ 228310 h 1314194"/>
              <a:gd name="connsiteX8" fmla="*/ 1478780 w 1526224"/>
              <a:gd name="connsiteY8" fmla="*/ 110596 h 1314194"/>
              <a:gd name="connsiteX9" fmla="*/ 1215786 w 1526224"/>
              <a:gd name="connsiteY9" fmla="*/ 109421 h 1314194"/>
              <a:gd name="connsiteX10" fmla="*/ 1522098 w 1526224"/>
              <a:gd name="connsiteY10" fmla="*/ 861 h 1314194"/>
              <a:gd name="connsiteX11" fmla="*/ 1526224 w 1526224"/>
              <a:gd name="connsiteY11" fmla="*/ 387202 h 1314194"/>
              <a:gd name="connsiteX12" fmla="*/ 1417675 w 1526224"/>
              <a:gd name="connsiteY12" fmla="*/ 498906 h 1314194"/>
              <a:gd name="connsiteX13" fmla="*/ 1420430 w 1526224"/>
              <a:gd name="connsiteY13" fmla="*/ 954770 h 1314194"/>
              <a:gd name="connsiteX14" fmla="*/ 1517723 w 1526224"/>
              <a:gd name="connsiteY14" fmla="*/ 953699 h 1314194"/>
              <a:gd name="connsiteX15" fmla="*/ 1221928 w 1526224"/>
              <a:gd name="connsiteY15" fmla="*/ 1314194 h 1314194"/>
              <a:gd name="connsiteX16" fmla="*/ 777699 w 1526224"/>
              <a:gd name="connsiteY16" fmla="*/ 1314193 h 1314194"/>
              <a:gd name="connsiteX17" fmla="*/ 776528 w 1526224"/>
              <a:gd name="connsiteY17" fmla="*/ 1134654 h 1314194"/>
              <a:gd name="connsiteX18" fmla="*/ 645689 w 1526224"/>
              <a:gd name="connsiteY18" fmla="*/ 1137062 h 1314194"/>
              <a:gd name="connsiteX19" fmla="*/ 783878 w 1526224"/>
              <a:gd name="connsiteY19" fmla="*/ 1004753 h 1314194"/>
              <a:gd name="connsiteX20" fmla="*/ 560964 w 1526224"/>
              <a:gd name="connsiteY20" fmla="*/ 767696 h 1314194"/>
              <a:gd name="connsiteX21" fmla="*/ 317 w 1526224"/>
              <a:gd name="connsiteY21" fmla="*/ 769537 h 1314194"/>
              <a:gd name="connsiteX22" fmla="*/ 364041 w 1526224"/>
              <a:gd name="connsiteY22" fmla="*/ 396319 h 1314194"/>
              <a:gd name="connsiteX23" fmla="*/ 369975 w 1526224"/>
              <a:gd name="connsiteY23" fmla="*/ 185886 h 1314194"/>
              <a:gd name="connsiteX24" fmla="*/ 545512 w 1526224"/>
              <a:gd name="connsiteY24" fmla="*/ 2197 h 1314194"/>
              <a:gd name="connsiteX25" fmla="*/ 1522098 w 1526224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9975 w 1527093"/>
              <a:gd name="connsiteY23" fmla="*/ 185886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9975 w 1527093"/>
              <a:gd name="connsiteY23" fmla="*/ 185886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9975 w 1527093"/>
              <a:gd name="connsiteY23" fmla="*/ 185886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9975 w 1527093"/>
              <a:gd name="connsiteY23" fmla="*/ 185886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9975 w 1527093"/>
              <a:gd name="connsiteY23" fmla="*/ 185886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9975 w 1527093"/>
              <a:gd name="connsiteY23" fmla="*/ 185886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9975 w 1527093"/>
              <a:gd name="connsiteY23" fmla="*/ 185886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9975 w 1527093"/>
              <a:gd name="connsiteY23" fmla="*/ 185886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9975 w 1527093"/>
              <a:gd name="connsiteY23" fmla="*/ 185886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9975 w 1527093"/>
              <a:gd name="connsiteY23" fmla="*/ 185886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9975 w 1527093"/>
              <a:gd name="connsiteY23" fmla="*/ 185886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5387 w 1527093"/>
              <a:gd name="connsiteY23" fmla="*/ 182828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3"/>
              <a:gd name="connsiteX1" fmla="*/ 1137886 w 1527093"/>
              <a:gd name="connsiteY1" fmla="*/ 110596 h 1314193"/>
              <a:gd name="connsiteX2" fmla="*/ 1140559 w 1527093"/>
              <a:gd name="connsiteY2" fmla="*/ 224298 h 1314193"/>
              <a:gd name="connsiteX3" fmla="*/ 758223 w 1527093"/>
              <a:gd name="connsiteY3" fmla="*/ 224300 h 1314193"/>
              <a:gd name="connsiteX4" fmla="*/ 759559 w 1527093"/>
              <a:gd name="connsiteY4" fmla="*/ 671557 h 1314193"/>
              <a:gd name="connsiteX5" fmla="*/ 1319590 w 1527093"/>
              <a:gd name="connsiteY5" fmla="*/ 672944 h 1314193"/>
              <a:gd name="connsiteX6" fmla="*/ 1319698 w 1527093"/>
              <a:gd name="connsiteY6" fmla="*/ 398090 h 1314193"/>
              <a:gd name="connsiteX7" fmla="*/ 1477444 w 1527093"/>
              <a:gd name="connsiteY7" fmla="*/ 228310 h 1314193"/>
              <a:gd name="connsiteX8" fmla="*/ 1478780 w 1527093"/>
              <a:gd name="connsiteY8" fmla="*/ 110596 h 1314193"/>
              <a:gd name="connsiteX9" fmla="*/ 1215786 w 1527093"/>
              <a:gd name="connsiteY9" fmla="*/ 109421 h 1314193"/>
              <a:gd name="connsiteX10" fmla="*/ 1522098 w 1527093"/>
              <a:gd name="connsiteY10" fmla="*/ 861 h 1314193"/>
              <a:gd name="connsiteX11" fmla="*/ 1526224 w 1527093"/>
              <a:gd name="connsiteY11" fmla="*/ 387202 h 1314193"/>
              <a:gd name="connsiteX12" fmla="*/ 1417675 w 1527093"/>
              <a:gd name="connsiteY12" fmla="*/ 498906 h 1314193"/>
              <a:gd name="connsiteX13" fmla="*/ 1420430 w 1527093"/>
              <a:gd name="connsiteY13" fmla="*/ 954770 h 1314193"/>
              <a:gd name="connsiteX14" fmla="*/ 1517723 w 1527093"/>
              <a:gd name="connsiteY14" fmla="*/ 953699 h 1314193"/>
              <a:gd name="connsiteX15" fmla="*/ 1214283 w 1527093"/>
              <a:gd name="connsiteY15" fmla="*/ 1312665 h 1314193"/>
              <a:gd name="connsiteX16" fmla="*/ 777699 w 1527093"/>
              <a:gd name="connsiteY16" fmla="*/ 1314193 h 1314193"/>
              <a:gd name="connsiteX17" fmla="*/ 776528 w 1527093"/>
              <a:gd name="connsiteY17" fmla="*/ 1134654 h 1314193"/>
              <a:gd name="connsiteX18" fmla="*/ 645689 w 1527093"/>
              <a:gd name="connsiteY18" fmla="*/ 1137062 h 1314193"/>
              <a:gd name="connsiteX19" fmla="*/ 783878 w 1527093"/>
              <a:gd name="connsiteY19" fmla="*/ 1004753 h 1314193"/>
              <a:gd name="connsiteX20" fmla="*/ 560964 w 1527093"/>
              <a:gd name="connsiteY20" fmla="*/ 767696 h 1314193"/>
              <a:gd name="connsiteX21" fmla="*/ 317 w 1527093"/>
              <a:gd name="connsiteY21" fmla="*/ 769537 h 1314193"/>
              <a:gd name="connsiteX22" fmla="*/ 364041 w 1527093"/>
              <a:gd name="connsiteY22" fmla="*/ 396319 h 1314193"/>
              <a:gd name="connsiteX23" fmla="*/ 365387 w 1527093"/>
              <a:gd name="connsiteY23" fmla="*/ 182828 h 1314193"/>
              <a:gd name="connsiteX24" fmla="*/ 545512 w 1527093"/>
              <a:gd name="connsiteY24" fmla="*/ 2197 h 1314193"/>
              <a:gd name="connsiteX25" fmla="*/ 1522098 w 1527093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24298 h 1314193"/>
              <a:gd name="connsiteX3" fmla="*/ 756697 w 1525567"/>
              <a:gd name="connsiteY3" fmla="*/ 224300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16197 w 1525567"/>
              <a:gd name="connsiteY14" fmla="*/ 953699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9438 w 1525567"/>
              <a:gd name="connsiteY20" fmla="*/ 767696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24298 h 1314193"/>
              <a:gd name="connsiteX3" fmla="*/ 756697 w 1525567"/>
              <a:gd name="connsiteY3" fmla="*/ 224300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16197 w 1525567"/>
              <a:gd name="connsiteY14" fmla="*/ 953699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9438 w 1525567"/>
              <a:gd name="connsiteY20" fmla="*/ 767696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24298 h 1314193"/>
              <a:gd name="connsiteX3" fmla="*/ 756697 w 1525567"/>
              <a:gd name="connsiteY3" fmla="*/ 224300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16197 w 1525567"/>
              <a:gd name="connsiteY14" fmla="*/ 953699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9438 w 1525567"/>
              <a:gd name="connsiteY20" fmla="*/ 729469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24298 h 1314193"/>
              <a:gd name="connsiteX3" fmla="*/ 756697 w 1525567"/>
              <a:gd name="connsiteY3" fmla="*/ 224300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16197 w 1525567"/>
              <a:gd name="connsiteY14" fmla="*/ 953699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44147 w 1525567"/>
              <a:gd name="connsiteY20" fmla="*/ 758522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24298 h 1314193"/>
              <a:gd name="connsiteX3" fmla="*/ 756697 w 1525567"/>
              <a:gd name="connsiteY3" fmla="*/ 224300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16197 w 1525567"/>
              <a:gd name="connsiteY14" fmla="*/ 953699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44147 w 1525567"/>
              <a:gd name="connsiteY20" fmla="*/ 758522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24298 h 1314193"/>
              <a:gd name="connsiteX3" fmla="*/ 756697 w 1525567"/>
              <a:gd name="connsiteY3" fmla="*/ 224300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16197 w 1525567"/>
              <a:gd name="connsiteY14" fmla="*/ 953699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44147 w 1525567"/>
              <a:gd name="connsiteY20" fmla="*/ 758522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24298 h 1314193"/>
              <a:gd name="connsiteX3" fmla="*/ 756697 w 1525567"/>
              <a:gd name="connsiteY3" fmla="*/ 224300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44147 w 1525567"/>
              <a:gd name="connsiteY20" fmla="*/ 758522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24298 h 1314193"/>
              <a:gd name="connsiteX3" fmla="*/ 756697 w 1525567"/>
              <a:gd name="connsiteY3" fmla="*/ 224300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1580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24298 h 1314193"/>
              <a:gd name="connsiteX3" fmla="*/ 756697 w 1525567"/>
              <a:gd name="connsiteY3" fmla="*/ 224300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33473 h 1314193"/>
              <a:gd name="connsiteX3" fmla="*/ 756697 w 1525567"/>
              <a:gd name="connsiteY3" fmla="*/ 224300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33473 h 1314193"/>
              <a:gd name="connsiteX3" fmla="*/ 756697 w 1525567"/>
              <a:gd name="connsiteY3" fmla="*/ 224300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33473 h 1314193"/>
              <a:gd name="connsiteX3" fmla="*/ 758226 w 1525567"/>
              <a:gd name="connsiteY3" fmla="*/ 227358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33473 h 1314193"/>
              <a:gd name="connsiteX3" fmla="*/ 758226 w 1525567"/>
              <a:gd name="connsiteY3" fmla="*/ 227358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33473 h 1314193"/>
              <a:gd name="connsiteX3" fmla="*/ 758226 w 1525567"/>
              <a:gd name="connsiteY3" fmla="*/ 227358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33473 h 1314193"/>
              <a:gd name="connsiteX3" fmla="*/ 758226 w 1525567"/>
              <a:gd name="connsiteY3" fmla="*/ 227358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33473 h 1314193"/>
              <a:gd name="connsiteX3" fmla="*/ 758226 w 1525567"/>
              <a:gd name="connsiteY3" fmla="*/ 227358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4446 w 1525567"/>
              <a:gd name="connsiteY2" fmla="*/ 231944 h 1314193"/>
              <a:gd name="connsiteX3" fmla="*/ 758226 w 1525567"/>
              <a:gd name="connsiteY3" fmla="*/ 227358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5975 w 1525567"/>
              <a:gd name="connsiteY2" fmla="*/ 225827 h 1314193"/>
              <a:gd name="connsiteX3" fmla="*/ 758226 w 1525567"/>
              <a:gd name="connsiteY3" fmla="*/ 227358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5975 w 1525567"/>
              <a:gd name="connsiteY2" fmla="*/ 225827 h 1314193"/>
              <a:gd name="connsiteX3" fmla="*/ 758226 w 1525567"/>
              <a:gd name="connsiteY3" fmla="*/ 227358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5975 w 1525567"/>
              <a:gd name="connsiteY2" fmla="*/ 225827 h 1314193"/>
              <a:gd name="connsiteX3" fmla="*/ 758226 w 1525567"/>
              <a:gd name="connsiteY3" fmla="*/ 227358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31233"/>
              <a:gd name="connsiteY0" fmla="*/ 107526 h 1312298"/>
              <a:gd name="connsiteX1" fmla="*/ 1136360 w 1531233"/>
              <a:gd name="connsiteY1" fmla="*/ 108701 h 1312298"/>
              <a:gd name="connsiteX2" fmla="*/ 1135975 w 1531233"/>
              <a:gd name="connsiteY2" fmla="*/ 223932 h 1312298"/>
              <a:gd name="connsiteX3" fmla="*/ 758226 w 1531233"/>
              <a:gd name="connsiteY3" fmla="*/ 225463 h 1312298"/>
              <a:gd name="connsiteX4" fmla="*/ 758033 w 1531233"/>
              <a:gd name="connsiteY4" fmla="*/ 669662 h 1312298"/>
              <a:gd name="connsiteX5" fmla="*/ 1318064 w 1531233"/>
              <a:gd name="connsiteY5" fmla="*/ 671049 h 1312298"/>
              <a:gd name="connsiteX6" fmla="*/ 1318172 w 1531233"/>
              <a:gd name="connsiteY6" fmla="*/ 396195 h 1312298"/>
              <a:gd name="connsiteX7" fmla="*/ 1475918 w 1531233"/>
              <a:gd name="connsiteY7" fmla="*/ 226415 h 1312298"/>
              <a:gd name="connsiteX8" fmla="*/ 1477254 w 1531233"/>
              <a:gd name="connsiteY8" fmla="*/ 108701 h 1312298"/>
              <a:gd name="connsiteX9" fmla="*/ 1214260 w 1531233"/>
              <a:gd name="connsiteY9" fmla="*/ 107526 h 1312298"/>
              <a:gd name="connsiteX10" fmla="*/ 1517514 w 1531233"/>
              <a:gd name="connsiteY10" fmla="*/ 5082 h 1312298"/>
              <a:gd name="connsiteX11" fmla="*/ 1524698 w 1531233"/>
              <a:gd name="connsiteY11" fmla="*/ 385307 h 1312298"/>
              <a:gd name="connsiteX12" fmla="*/ 1416149 w 1531233"/>
              <a:gd name="connsiteY12" fmla="*/ 497011 h 1312298"/>
              <a:gd name="connsiteX13" fmla="*/ 1418904 w 1531233"/>
              <a:gd name="connsiteY13" fmla="*/ 952875 h 1312298"/>
              <a:gd name="connsiteX14" fmla="*/ 1508552 w 1531233"/>
              <a:gd name="connsiteY14" fmla="*/ 950275 h 1312298"/>
              <a:gd name="connsiteX15" fmla="*/ 1212757 w 1531233"/>
              <a:gd name="connsiteY15" fmla="*/ 1310770 h 1312298"/>
              <a:gd name="connsiteX16" fmla="*/ 776173 w 1531233"/>
              <a:gd name="connsiteY16" fmla="*/ 1312298 h 1312298"/>
              <a:gd name="connsiteX17" fmla="*/ 775002 w 1531233"/>
              <a:gd name="connsiteY17" fmla="*/ 1132759 h 1312298"/>
              <a:gd name="connsiteX18" fmla="*/ 644163 w 1531233"/>
              <a:gd name="connsiteY18" fmla="*/ 1135167 h 1312298"/>
              <a:gd name="connsiteX19" fmla="*/ 782352 w 1531233"/>
              <a:gd name="connsiteY19" fmla="*/ 1002858 h 1312298"/>
              <a:gd name="connsiteX20" fmla="*/ 550263 w 1531233"/>
              <a:gd name="connsiteY20" fmla="*/ 767330 h 1312298"/>
              <a:gd name="connsiteX21" fmla="*/ 320 w 1531233"/>
              <a:gd name="connsiteY21" fmla="*/ 764584 h 1312298"/>
              <a:gd name="connsiteX22" fmla="*/ 362515 w 1531233"/>
              <a:gd name="connsiteY22" fmla="*/ 394424 h 1312298"/>
              <a:gd name="connsiteX23" fmla="*/ 363861 w 1531233"/>
              <a:gd name="connsiteY23" fmla="*/ 180933 h 1312298"/>
              <a:gd name="connsiteX24" fmla="*/ 543986 w 1531233"/>
              <a:gd name="connsiteY24" fmla="*/ 302 h 1312298"/>
              <a:gd name="connsiteX25" fmla="*/ 1517514 w 1531233"/>
              <a:gd name="connsiteY25" fmla="*/ 5082 h 1312298"/>
              <a:gd name="connsiteX0" fmla="*/ 1214260 w 1531233"/>
              <a:gd name="connsiteY0" fmla="*/ 107418 h 1312190"/>
              <a:gd name="connsiteX1" fmla="*/ 1136360 w 1531233"/>
              <a:gd name="connsiteY1" fmla="*/ 108593 h 1312190"/>
              <a:gd name="connsiteX2" fmla="*/ 1135975 w 1531233"/>
              <a:gd name="connsiteY2" fmla="*/ 223824 h 1312190"/>
              <a:gd name="connsiteX3" fmla="*/ 758226 w 1531233"/>
              <a:gd name="connsiteY3" fmla="*/ 225355 h 1312190"/>
              <a:gd name="connsiteX4" fmla="*/ 758033 w 1531233"/>
              <a:gd name="connsiteY4" fmla="*/ 669554 h 1312190"/>
              <a:gd name="connsiteX5" fmla="*/ 1318064 w 1531233"/>
              <a:gd name="connsiteY5" fmla="*/ 670941 h 1312190"/>
              <a:gd name="connsiteX6" fmla="*/ 1318172 w 1531233"/>
              <a:gd name="connsiteY6" fmla="*/ 396087 h 1312190"/>
              <a:gd name="connsiteX7" fmla="*/ 1475918 w 1531233"/>
              <a:gd name="connsiteY7" fmla="*/ 226307 h 1312190"/>
              <a:gd name="connsiteX8" fmla="*/ 1477254 w 1531233"/>
              <a:gd name="connsiteY8" fmla="*/ 108593 h 1312190"/>
              <a:gd name="connsiteX9" fmla="*/ 1214260 w 1531233"/>
              <a:gd name="connsiteY9" fmla="*/ 107418 h 1312190"/>
              <a:gd name="connsiteX10" fmla="*/ 1517514 w 1531233"/>
              <a:gd name="connsiteY10" fmla="*/ 8033 h 1312190"/>
              <a:gd name="connsiteX11" fmla="*/ 1524698 w 1531233"/>
              <a:gd name="connsiteY11" fmla="*/ 385199 h 1312190"/>
              <a:gd name="connsiteX12" fmla="*/ 1416149 w 1531233"/>
              <a:gd name="connsiteY12" fmla="*/ 496903 h 1312190"/>
              <a:gd name="connsiteX13" fmla="*/ 1418904 w 1531233"/>
              <a:gd name="connsiteY13" fmla="*/ 952767 h 1312190"/>
              <a:gd name="connsiteX14" fmla="*/ 1508552 w 1531233"/>
              <a:gd name="connsiteY14" fmla="*/ 950167 h 1312190"/>
              <a:gd name="connsiteX15" fmla="*/ 1212757 w 1531233"/>
              <a:gd name="connsiteY15" fmla="*/ 1310662 h 1312190"/>
              <a:gd name="connsiteX16" fmla="*/ 776173 w 1531233"/>
              <a:gd name="connsiteY16" fmla="*/ 1312190 h 1312190"/>
              <a:gd name="connsiteX17" fmla="*/ 775002 w 1531233"/>
              <a:gd name="connsiteY17" fmla="*/ 1132651 h 1312190"/>
              <a:gd name="connsiteX18" fmla="*/ 644163 w 1531233"/>
              <a:gd name="connsiteY18" fmla="*/ 1135059 h 1312190"/>
              <a:gd name="connsiteX19" fmla="*/ 782352 w 1531233"/>
              <a:gd name="connsiteY19" fmla="*/ 1002750 h 1312190"/>
              <a:gd name="connsiteX20" fmla="*/ 550263 w 1531233"/>
              <a:gd name="connsiteY20" fmla="*/ 767222 h 1312190"/>
              <a:gd name="connsiteX21" fmla="*/ 320 w 1531233"/>
              <a:gd name="connsiteY21" fmla="*/ 764476 h 1312190"/>
              <a:gd name="connsiteX22" fmla="*/ 362515 w 1531233"/>
              <a:gd name="connsiteY22" fmla="*/ 394316 h 1312190"/>
              <a:gd name="connsiteX23" fmla="*/ 363861 w 1531233"/>
              <a:gd name="connsiteY23" fmla="*/ 180825 h 1312190"/>
              <a:gd name="connsiteX24" fmla="*/ 543986 w 1531233"/>
              <a:gd name="connsiteY24" fmla="*/ 194 h 1312190"/>
              <a:gd name="connsiteX25" fmla="*/ 1517514 w 1531233"/>
              <a:gd name="connsiteY25" fmla="*/ 8033 h 1312190"/>
              <a:gd name="connsiteX0" fmla="*/ 1214260 w 1524930"/>
              <a:gd name="connsiteY0" fmla="*/ 107418 h 1312190"/>
              <a:gd name="connsiteX1" fmla="*/ 1136360 w 1524930"/>
              <a:gd name="connsiteY1" fmla="*/ 108593 h 1312190"/>
              <a:gd name="connsiteX2" fmla="*/ 1135975 w 1524930"/>
              <a:gd name="connsiteY2" fmla="*/ 223824 h 1312190"/>
              <a:gd name="connsiteX3" fmla="*/ 758226 w 1524930"/>
              <a:gd name="connsiteY3" fmla="*/ 225355 h 1312190"/>
              <a:gd name="connsiteX4" fmla="*/ 758033 w 1524930"/>
              <a:gd name="connsiteY4" fmla="*/ 669554 h 1312190"/>
              <a:gd name="connsiteX5" fmla="*/ 1318064 w 1524930"/>
              <a:gd name="connsiteY5" fmla="*/ 670941 h 1312190"/>
              <a:gd name="connsiteX6" fmla="*/ 1318172 w 1524930"/>
              <a:gd name="connsiteY6" fmla="*/ 396087 h 1312190"/>
              <a:gd name="connsiteX7" fmla="*/ 1475918 w 1524930"/>
              <a:gd name="connsiteY7" fmla="*/ 226307 h 1312190"/>
              <a:gd name="connsiteX8" fmla="*/ 1477254 w 1524930"/>
              <a:gd name="connsiteY8" fmla="*/ 108593 h 1312190"/>
              <a:gd name="connsiteX9" fmla="*/ 1214260 w 1524930"/>
              <a:gd name="connsiteY9" fmla="*/ 107418 h 1312190"/>
              <a:gd name="connsiteX10" fmla="*/ 1517514 w 1524930"/>
              <a:gd name="connsiteY10" fmla="*/ 8033 h 1312190"/>
              <a:gd name="connsiteX11" fmla="*/ 1524698 w 1524930"/>
              <a:gd name="connsiteY11" fmla="*/ 385199 h 1312190"/>
              <a:gd name="connsiteX12" fmla="*/ 1416149 w 1524930"/>
              <a:gd name="connsiteY12" fmla="*/ 496903 h 1312190"/>
              <a:gd name="connsiteX13" fmla="*/ 1418904 w 1524930"/>
              <a:gd name="connsiteY13" fmla="*/ 952767 h 1312190"/>
              <a:gd name="connsiteX14" fmla="*/ 1508552 w 1524930"/>
              <a:gd name="connsiteY14" fmla="*/ 950167 h 1312190"/>
              <a:gd name="connsiteX15" fmla="*/ 1212757 w 1524930"/>
              <a:gd name="connsiteY15" fmla="*/ 1310662 h 1312190"/>
              <a:gd name="connsiteX16" fmla="*/ 776173 w 1524930"/>
              <a:gd name="connsiteY16" fmla="*/ 1312190 h 1312190"/>
              <a:gd name="connsiteX17" fmla="*/ 775002 w 1524930"/>
              <a:gd name="connsiteY17" fmla="*/ 1132651 h 1312190"/>
              <a:gd name="connsiteX18" fmla="*/ 644163 w 1524930"/>
              <a:gd name="connsiteY18" fmla="*/ 1135059 h 1312190"/>
              <a:gd name="connsiteX19" fmla="*/ 782352 w 1524930"/>
              <a:gd name="connsiteY19" fmla="*/ 1002750 h 1312190"/>
              <a:gd name="connsiteX20" fmla="*/ 550263 w 1524930"/>
              <a:gd name="connsiteY20" fmla="*/ 767222 h 1312190"/>
              <a:gd name="connsiteX21" fmla="*/ 320 w 1524930"/>
              <a:gd name="connsiteY21" fmla="*/ 764476 h 1312190"/>
              <a:gd name="connsiteX22" fmla="*/ 362515 w 1524930"/>
              <a:gd name="connsiteY22" fmla="*/ 394316 h 1312190"/>
              <a:gd name="connsiteX23" fmla="*/ 363861 w 1524930"/>
              <a:gd name="connsiteY23" fmla="*/ 180825 h 1312190"/>
              <a:gd name="connsiteX24" fmla="*/ 543986 w 1524930"/>
              <a:gd name="connsiteY24" fmla="*/ 194 h 1312190"/>
              <a:gd name="connsiteX25" fmla="*/ 1517514 w 1524930"/>
              <a:gd name="connsiteY25" fmla="*/ 8033 h 1312190"/>
              <a:gd name="connsiteX0" fmla="*/ 1214260 w 1524836"/>
              <a:gd name="connsiteY0" fmla="*/ 107418 h 1312190"/>
              <a:gd name="connsiteX1" fmla="*/ 1136360 w 1524836"/>
              <a:gd name="connsiteY1" fmla="*/ 108593 h 1312190"/>
              <a:gd name="connsiteX2" fmla="*/ 1135975 w 1524836"/>
              <a:gd name="connsiteY2" fmla="*/ 223824 h 1312190"/>
              <a:gd name="connsiteX3" fmla="*/ 758226 w 1524836"/>
              <a:gd name="connsiteY3" fmla="*/ 225355 h 1312190"/>
              <a:gd name="connsiteX4" fmla="*/ 758033 w 1524836"/>
              <a:gd name="connsiteY4" fmla="*/ 669554 h 1312190"/>
              <a:gd name="connsiteX5" fmla="*/ 1318064 w 1524836"/>
              <a:gd name="connsiteY5" fmla="*/ 670941 h 1312190"/>
              <a:gd name="connsiteX6" fmla="*/ 1318172 w 1524836"/>
              <a:gd name="connsiteY6" fmla="*/ 396087 h 1312190"/>
              <a:gd name="connsiteX7" fmla="*/ 1475918 w 1524836"/>
              <a:gd name="connsiteY7" fmla="*/ 226307 h 1312190"/>
              <a:gd name="connsiteX8" fmla="*/ 1477254 w 1524836"/>
              <a:gd name="connsiteY8" fmla="*/ 108593 h 1312190"/>
              <a:gd name="connsiteX9" fmla="*/ 1214260 w 1524836"/>
              <a:gd name="connsiteY9" fmla="*/ 107418 h 1312190"/>
              <a:gd name="connsiteX10" fmla="*/ 1517514 w 1524836"/>
              <a:gd name="connsiteY10" fmla="*/ 8033 h 1312190"/>
              <a:gd name="connsiteX11" fmla="*/ 1524698 w 1524836"/>
              <a:gd name="connsiteY11" fmla="*/ 385199 h 1312190"/>
              <a:gd name="connsiteX12" fmla="*/ 1416149 w 1524836"/>
              <a:gd name="connsiteY12" fmla="*/ 496903 h 1312190"/>
              <a:gd name="connsiteX13" fmla="*/ 1418904 w 1524836"/>
              <a:gd name="connsiteY13" fmla="*/ 952767 h 1312190"/>
              <a:gd name="connsiteX14" fmla="*/ 1508552 w 1524836"/>
              <a:gd name="connsiteY14" fmla="*/ 950167 h 1312190"/>
              <a:gd name="connsiteX15" fmla="*/ 1212757 w 1524836"/>
              <a:gd name="connsiteY15" fmla="*/ 1310662 h 1312190"/>
              <a:gd name="connsiteX16" fmla="*/ 776173 w 1524836"/>
              <a:gd name="connsiteY16" fmla="*/ 1312190 h 1312190"/>
              <a:gd name="connsiteX17" fmla="*/ 775002 w 1524836"/>
              <a:gd name="connsiteY17" fmla="*/ 1132651 h 1312190"/>
              <a:gd name="connsiteX18" fmla="*/ 644163 w 1524836"/>
              <a:gd name="connsiteY18" fmla="*/ 1135059 h 1312190"/>
              <a:gd name="connsiteX19" fmla="*/ 782352 w 1524836"/>
              <a:gd name="connsiteY19" fmla="*/ 1002750 h 1312190"/>
              <a:gd name="connsiteX20" fmla="*/ 550263 w 1524836"/>
              <a:gd name="connsiteY20" fmla="*/ 767222 h 1312190"/>
              <a:gd name="connsiteX21" fmla="*/ 320 w 1524836"/>
              <a:gd name="connsiteY21" fmla="*/ 764476 h 1312190"/>
              <a:gd name="connsiteX22" fmla="*/ 362515 w 1524836"/>
              <a:gd name="connsiteY22" fmla="*/ 394316 h 1312190"/>
              <a:gd name="connsiteX23" fmla="*/ 363861 w 1524836"/>
              <a:gd name="connsiteY23" fmla="*/ 180825 h 1312190"/>
              <a:gd name="connsiteX24" fmla="*/ 543986 w 1524836"/>
              <a:gd name="connsiteY24" fmla="*/ 194 h 1312190"/>
              <a:gd name="connsiteX25" fmla="*/ 1517514 w 1524836"/>
              <a:gd name="connsiteY25" fmla="*/ 8033 h 1312190"/>
              <a:gd name="connsiteX0" fmla="*/ 1214260 w 1524836"/>
              <a:gd name="connsiteY0" fmla="*/ 107418 h 1312190"/>
              <a:gd name="connsiteX1" fmla="*/ 1136360 w 1524836"/>
              <a:gd name="connsiteY1" fmla="*/ 108593 h 1312190"/>
              <a:gd name="connsiteX2" fmla="*/ 1135975 w 1524836"/>
              <a:gd name="connsiteY2" fmla="*/ 223824 h 1312190"/>
              <a:gd name="connsiteX3" fmla="*/ 758226 w 1524836"/>
              <a:gd name="connsiteY3" fmla="*/ 225355 h 1312190"/>
              <a:gd name="connsiteX4" fmla="*/ 758033 w 1524836"/>
              <a:gd name="connsiteY4" fmla="*/ 669554 h 1312190"/>
              <a:gd name="connsiteX5" fmla="*/ 1318064 w 1524836"/>
              <a:gd name="connsiteY5" fmla="*/ 670941 h 1312190"/>
              <a:gd name="connsiteX6" fmla="*/ 1318172 w 1524836"/>
              <a:gd name="connsiteY6" fmla="*/ 389971 h 1312190"/>
              <a:gd name="connsiteX7" fmla="*/ 1475918 w 1524836"/>
              <a:gd name="connsiteY7" fmla="*/ 226307 h 1312190"/>
              <a:gd name="connsiteX8" fmla="*/ 1477254 w 1524836"/>
              <a:gd name="connsiteY8" fmla="*/ 108593 h 1312190"/>
              <a:gd name="connsiteX9" fmla="*/ 1214260 w 1524836"/>
              <a:gd name="connsiteY9" fmla="*/ 107418 h 1312190"/>
              <a:gd name="connsiteX10" fmla="*/ 1517514 w 1524836"/>
              <a:gd name="connsiteY10" fmla="*/ 8033 h 1312190"/>
              <a:gd name="connsiteX11" fmla="*/ 1524698 w 1524836"/>
              <a:gd name="connsiteY11" fmla="*/ 385199 h 1312190"/>
              <a:gd name="connsiteX12" fmla="*/ 1416149 w 1524836"/>
              <a:gd name="connsiteY12" fmla="*/ 496903 h 1312190"/>
              <a:gd name="connsiteX13" fmla="*/ 1418904 w 1524836"/>
              <a:gd name="connsiteY13" fmla="*/ 952767 h 1312190"/>
              <a:gd name="connsiteX14" fmla="*/ 1508552 w 1524836"/>
              <a:gd name="connsiteY14" fmla="*/ 950167 h 1312190"/>
              <a:gd name="connsiteX15" fmla="*/ 1212757 w 1524836"/>
              <a:gd name="connsiteY15" fmla="*/ 1310662 h 1312190"/>
              <a:gd name="connsiteX16" fmla="*/ 776173 w 1524836"/>
              <a:gd name="connsiteY16" fmla="*/ 1312190 h 1312190"/>
              <a:gd name="connsiteX17" fmla="*/ 775002 w 1524836"/>
              <a:gd name="connsiteY17" fmla="*/ 1132651 h 1312190"/>
              <a:gd name="connsiteX18" fmla="*/ 644163 w 1524836"/>
              <a:gd name="connsiteY18" fmla="*/ 1135059 h 1312190"/>
              <a:gd name="connsiteX19" fmla="*/ 782352 w 1524836"/>
              <a:gd name="connsiteY19" fmla="*/ 1002750 h 1312190"/>
              <a:gd name="connsiteX20" fmla="*/ 550263 w 1524836"/>
              <a:gd name="connsiteY20" fmla="*/ 767222 h 1312190"/>
              <a:gd name="connsiteX21" fmla="*/ 320 w 1524836"/>
              <a:gd name="connsiteY21" fmla="*/ 764476 h 1312190"/>
              <a:gd name="connsiteX22" fmla="*/ 362515 w 1524836"/>
              <a:gd name="connsiteY22" fmla="*/ 394316 h 1312190"/>
              <a:gd name="connsiteX23" fmla="*/ 363861 w 1524836"/>
              <a:gd name="connsiteY23" fmla="*/ 180825 h 1312190"/>
              <a:gd name="connsiteX24" fmla="*/ 543986 w 1524836"/>
              <a:gd name="connsiteY24" fmla="*/ 194 h 1312190"/>
              <a:gd name="connsiteX25" fmla="*/ 1517514 w 1524836"/>
              <a:gd name="connsiteY25" fmla="*/ 8033 h 1312190"/>
              <a:gd name="connsiteX0" fmla="*/ 1214260 w 1524836"/>
              <a:gd name="connsiteY0" fmla="*/ 107418 h 1312190"/>
              <a:gd name="connsiteX1" fmla="*/ 1136360 w 1524836"/>
              <a:gd name="connsiteY1" fmla="*/ 108593 h 1312190"/>
              <a:gd name="connsiteX2" fmla="*/ 1135975 w 1524836"/>
              <a:gd name="connsiteY2" fmla="*/ 223824 h 1312190"/>
              <a:gd name="connsiteX3" fmla="*/ 758226 w 1524836"/>
              <a:gd name="connsiteY3" fmla="*/ 225355 h 1312190"/>
              <a:gd name="connsiteX4" fmla="*/ 758033 w 1524836"/>
              <a:gd name="connsiteY4" fmla="*/ 669554 h 1312190"/>
              <a:gd name="connsiteX5" fmla="*/ 1315006 w 1524836"/>
              <a:gd name="connsiteY5" fmla="*/ 667882 h 1312190"/>
              <a:gd name="connsiteX6" fmla="*/ 1318172 w 1524836"/>
              <a:gd name="connsiteY6" fmla="*/ 389971 h 1312190"/>
              <a:gd name="connsiteX7" fmla="*/ 1475918 w 1524836"/>
              <a:gd name="connsiteY7" fmla="*/ 226307 h 1312190"/>
              <a:gd name="connsiteX8" fmla="*/ 1477254 w 1524836"/>
              <a:gd name="connsiteY8" fmla="*/ 108593 h 1312190"/>
              <a:gd name="connsiteX9" fmla="*/ 1214260 w 1524836"/>
              <a:gd name="connsiteY9" fmla="*/ 107418 h 1312190"/>
              <a:gd name="connsiteX10" fmla="*/ 1517514 w 1524836"/>
              <a:gd name="connsiteY10" fmla="*/ 8033 h 1312190"/>
              <a:gd name="connsiteX11" fmla="*/ 1524698 w 1524836"/>
              <a:gd name="connsiteY11" fmla="*/ 385199 h 1312190"/>
              <a:gd name="connsiteX12" fmla="*/ 1416149 w 1524836"/>
              <a:gd name="connsiteY12" fmla="*/ 496903 h 1312190"/>
              <a:gd name="connsiteX13" fmla="*/ 1418904 w 1524836"/>
              <a:gd name="connsiteY13" fmla="*/ 952767 h 1312190"/>
              <a:gd name="connsiteX14" fmla="*/ 1508552 w 1524836"/>
              <a:gd name="connsiteY14" fmla="*/ 950167 h 1312190"/>
              <a:gd name="connsiteX15" fmla="*/ 1212757 w 1524836"/>
              <a:gd name="connsiteY15" fmla="*/ 1310662 h 1312190"/>
              <a:gd name="connsiteX16" fmla="*/ 776173 w 1524836"/>
              <a:gd name="connsiteY16" fmla="*/ 1312190 h 1312190"/>
              <a:gd name="connsiteX17" fmla="*/ 775002 w 1524836"/>
              <a:gd name="connsiteY17" fmla="*/ 1132651 h 1312190"/>
              <a:gd name="connsiteX18" fmla="*/ 644163 w 1524836"/>
              <a:gd name="connsiteY18" fmla="*/ 1135059 h 1312190"/>
              <a:gd name="connsiteX19" fmla="*/ 782352 w 1524836"/>
              <a:gd name="connsiteY19" fmla="*/ 1002750 h 1312190"/>
              <a:gd name="connsiteX20" fmla="*/ 550263 w 1524836"/>
              <a:gd name="connsiteY20" fmla="*/ 767222 h 1312190"/>
              <a:gd name="connsiteX21" fmla="*/ 320 w 1524836"/>
              <a:gd name="connsiteY21" fmla="*/ 764476 h 1312190"/>
              <a:gd name="connsiteX22" fmla="*/ 362515 w 1524836"/>
              <a:gd name="connsiteY22" fmla="*/ 394316 h 1312190"/>
              <a:gd name="connsiteX23" fmla="*/ 363861 w 1524836"/>
              <a:gd name="connsiteY23" fmla="*/ 180825 h 1312190"/>
              <a:gd name="connsiteX24" fmla="*/ 543986 w 1524836"/>
              <a:gd name="connsiteY24" fmla="*/ 194 h 1312190"/>
              <a:gd name="connsiteX25" fmla="*/ 1517514 w 1524836"/>
              <a:gd name="connsiteY25" fmla="*/ 8033 h 1312190"/>
              <a:gd name="connsiteX0" fmla="*/ 1214260 w 1524836"/>
              <a:gd name="connsiteY0" fmla="*/ 107418 h 1312190"/>
              <a:gd name="connsiteX1" fmla="*/ 1136360 w 1524836"/>
              <a:gd name="connsiteY1" fmla="*/ 108593 h 1312190"/>
              <a:gd name="connsiteX2" fmla="*/ 1135975 w 1524836"/>
              <a:gd name="connsiteY2" fmla="*/ 223824 h 1312190"/>
              <a:gd name="connsiteX3" fmla="*/ 758226 w 1524836"/>
              <a:gd name="connsiteY3" fmla="*/ 225355 h 1312190"/>
              <a:gd name="connsiteX4" fmla="*/ 758033 w 1524836"/>
              <a:gd name="connsiteY4" fmla="*/ 669554 h 1312190"/>
              <a:gd name="connsiteX5" fmla="*/ 1315006 w 1524836"/>
              <a:gd name="connsiteY5" fmla="*/ 667882 h 1312190"/>
              <a:gd name="connsiteX6" fmla="*/ 1313585 w 1524836"/>
              <a:gd name="connsiteY6" fmla="*/ 397617 h 1312190"/>
              <a:gd name="connsiteX7" fmla="*/ 1475918 w 1524836"/>
              <a:gd name="connsiteY7" fmla="*/ 226307 h 1312190"/>
              <a:gd name="connsiteX8" fmla="*/ 1477254 w 1524836"/>
              <a:gd name="connsiteY8" fmla="*/ 108593 h 1312190"/>
              <a:gd name="connsiteX9" fmla="*/ 1214260 w 1524836"/>
              <a:gd name="connsiteY9" fmla="*/ 107418 h 1312190"/>
              <a:gd name="connsiteX10" fmla="*/ 1517514 w 1524836"/>
              <a:gd name="connsiteY10" fmla="*/ 8033 h 1312190"/>
              <a:gd name="connsiteX11" fmla="*/ 1524698 w 1524836"/>
              <a:gd name="connsiteY11" fmla="*/ 385199 h 1312190"/>
              <a:gd name="connsiteX12" fmla="*/ 1416149 w 1524836"/>
              <a:gd name="connsiteY12" fmla="*/ 496903 h 1312190"/>
              <a:gd name="connsiteX13" fmla="*/ 1418904 w 1524836"/>
              <a:gd name="connsiteY13" fmla="*/ 952767 h 1312190"/>
              <a:gd name="connsiteX14" fmla="*/ 1508552 w 1524836"/>
              <a:gd name="connsiteY14" fmla="*/ 950167 h 1312190"/>
              <a:gd name="connsiteX15" fmla="*/ 1212757 w 1524836"/>
              <a:gd name="connsiteY15" fmla="*/ 1310662 h 1312190"/>
              <a:gd name="connsiteX16" fmla="*/ 776173 w 1524836"/>
              <a:gd name="connsiteY16" fmla="*/ 1312190 h 1312190"/>
              <a:gd name="connsiteX17" fmla="*/ 775002 w 1524836"/>
              <a:gd name="connsiteY17" fmla="*/ 1132651 h 1312190"/>
              <a:gd name="connsiteX18" fmla="*/ 644163 w 1524836"/>
              <a:gd name="connsiteY18" fmla="*/ 1135059 h 1312190"/>
              <a:gd name="connsiteX19" fmla="*/ 782352 w 1524836"/>
              <a:gd name="connsiteY19" fmla="*/ 1002750 h 1312190"/>
              <a:gd name="connsiteX20" fmla="*/ 550263 w 1524836"/>
              <a:gd name="connsiteY20" fmla="*/ 767222 h 1312190"/>
              <a:gd name="connsiteX21" fmla="*/ 320 w 1524836"/>
              <a:gd name="connsiteY21" fmla="*/ 764476 h 1312190"/>
              <a:gd name="connsiteX22" fmla="*/ 362515 w 1524836"/>
              <a:gd name="connsiteY22" fmla="*/ 394316 h 1312190"/>
              <a:gd name="connsiteX23" fmla="*/ 363861 w 1524836"/>
              <a:gd name="connsiteY23" fmla="*/ 180825 h 1312190"/>
              <a:gd name="connsiteX24" fmla="*/ 543986 w 1524836"/>
              <a:gd name="connsiteY24" fmla="*/ 194 h 1312190"/>
              <a:gd name="connsiteX25" fmla="*/ 1517514 w 1524836"/>
              <a:gd name="connsiteY25" fmla="*/ 8033 h 1312190"/>
              <a:gd name="connsiteX0" fmla="*/ 1214260 w 1524836"/>
              <a:gd name="connsiteY0" fmla="*/ 107418 h 1312190"/>
              <a:gd name="connsiteX1" fmla="*/ 1136360 w 1524836"/>
              <a:gd name="connsiteY1" fmla="*/ 108593 h 1312190"/>
              <a:gd name="connsiteX2" fmla="*/ 1135975 w 1524836"/>
              <a:gd name="connsiteY2" fmla="*/ 223824 h 1312190"/>
              <a:gd name="connsiteX3" fmla="*/ 758226 w 1524836"/>
              <a:gd name="connsiteY3" fmla="*/ 225355 h 1312190"/>
              <a:gd name="connsiteX4" fmla="*/ 758033 w 1524836"/>
              <a:gd name="connsiteY4" fmla="*/ 669554 h 1312190"/>
              <a:gd name="connsiteX5" fmla="*/ 1315006 w 1524836"/>
              <a:gd name="connsiteY5" fmla="*/ 667882 h 1312190"/>
              <a:gd name="connsiteX6" fmla="*/ 1313585 w 1524836"/>
              <a:gd name="connsiteY6" fmla="*/ 397617 h 1312190"/>
              <a:gd name="connsiteX7" fmla="*/ 1475918 w 1524836"/>
              <a:gd name="connsiteY7" fmla="*/ 226307 h 1312190"/>
              <a:gd name="connsiteX8" fmla="*/ 1477254 w 1524836"/>
              <a:gd name="connsiteY8" fmla="*/ 108593 h 1312190"/>
              <a:gd name="connsiteX9" fmla="*/ 1214260 w 1524836"/>
              <a:gd name="connsiteY9" fmla="*/ 107418 h 1312190"/>
              <a:gd name="connsiteX10" fmla="*/ 1517514 w 1524836"/>
              <a:gd name="connsiteY10" fmla="*/ 8033 h 1312190"/>
              <a:gd name="connsiteX11" fmla="*/ 1524698 w 1524836"/>
              <a:gd name="connsiteY11" fmla="*/ 385199 h 1312190"/>
              <a:gd name="connsiteX12" fmla="*/ 1416149 w 1524836"/>
              <a:gd name="connsiteY12" fmla="*/ 496903 h 1312190"/>
              <a:gd name="connsiteX13" fmla="*/ 1418904 w 1524836"/>
              <a:gd name="connsiteY13" fmla="*/ 952767 h 1312190"/>
              <a:gd name="connsiteX14" fmla="*/ 1508552 w 1524836"/>
              <a:gd name="connsiteY14" fmla="*/ 950167 h 1312190"/>
              <a:gd name="connsiteX15" fmla="*/ 1212757 w 1524836"/>
              <a:gd name="connsiteY15" fmla="*/ 1310662 h 1312190"/>
              <a:gd name="connsiteX16" fmla="*/ 776173 w 1524836"/>
              <a:gd name="connsiteY16" fmla="*/ 1312190 h 1312190"/>
              <a:gd name="connsiteX17" fmla="*/ 775002 w 1524836"/>
              <a:gd name="connsiteY17" fmla="*/ 1132651 h 1312190"/>
              <a:gd name="connsiteX18" fmla="*/ 644163 w 1524836"/>
              <a:gd name="connsiteY18" fmla="*/ 1135059 h 1312190"/>
              <a:gd name="connsiteX19" fmla="*/ 782352 w 1524836"/>
              <a:gd name="connsiteY19" fmla="*/ 1002750 h 1312190"/>
              <a:gd name="connsiteX20" fmla="*/ 550263 w 1524836"/>
              <a:gd name="connsiteY20" fmla="*/ 767222 h 1312190"/>
              <a:gd name="connsiteX21" fmla="*/ 320 w 1524836"/>
              <a:gd name="connsiteY21" fmla="*/ 764476 h 1312190"/>
              <a:gd name="connsiteX22" fmla="*/ 362515 w 1524836"/>
              <a:gd name="connsiteY22" fmla="*/ 394316 h 1312190"/>
              <a:gd name="connsiteX23" fmla="*/ 363861 w 1524836"/>
              <a:gd name="connsiteY23" fmla="*/ 180825 h 1312190"/>
              <a:gd name="connsiteX24" fmla="*/ 543986 w 1524836"/>
              <a:gd name="connsiteY24" fmla="*/ 194 h 1312190"/>
              <a:gd name="connsiteX25" fmla="*/ 1517514 w 1524836"/>
              <a:gd name="connsiteY25" fmla="*/ 8033 h 1312190"/>
              <a:gd name="connsiteX0" fmla="*/ 1214260 w 1524836"/>
              <a:gd name="connsiteY0" fmla="*/ 107418 h 1312190"/>
              <a:gd name="connsiteX1" fmla="*/ 1136360 w 1524836"/>
              <a:gd name="connsiteY1" fmla="*/ 108593 h 1312190"/>
              <a:gd name="connsiteX2" fmla="*/ 1135975 w 1524836"/>
              <a:gd name="connsiteY2" fmla="*/ 223824 h 1312190"/>
              <a:gd name="connsiteX3" fmla="*/ 758226 w 1524836"/>
              <a:gd name="connsiteY3" fmla="*/ 225355 h 1312190"/>
              <a:gd name="connsiteX4" fmla="*/ 758033 w 1524836"/>
              <a:gd name="connsiteY4" fmla="*/ 669554 h 1312190"/>
              <a:gd name="connsiteX5" fmla="*/ 1315006 w 1524836"/>
              <a:gd name="connsiteY5" fmla="*/ 667882 h 1312190"/>
              <a:gd name="connsiteX6" fmla="*/ 1313585 w 1524836"/>
              <a:gd name="connsiteY6" fmla="*/ 397617 h 1312190"/>
              <a:gd name="connsiteX7" fmla="*/ 1475918 w 1524836"/>
              <a:gd name="connsiteY7" fmla="*/ 226307 h 1312190"/>
              <a:gd name="connsiteX8" fmla="*/ 1477254 w 1524836"/>
              <a:gd name="connsiteY8" fmla="*/ 108593 h 1312190"/>
              <a:gd name="connsiteX9" fmla="*/ 1214260 w 1524836"/>
              <a:gd name="connsiteY9" fmla="*/ 107418 h 1312190"/>
              <a:gd name="connsiteX10" fmla="*/ 1517514 w 1524836"/>
              <a:gd name="connsiteY10" fmla="*/ 8033 h 1312190"/>
              <a:gd name="connsiteX11" fmla="*/ 1524698 w 1524836"/>
              <a:gd name="connsiteY11" fmla="*/ 385199 h 1312190"/>
              <a:gd name="connsiteX12" fmla="*/ 1416149 w 1524836"/>
              <a:gd name="connsiteY12" fmla="*/ 496903 h 1312190"/>
              <a:gd name="connsiteX13" fmla="*/ 1418904 w 1524836"/>
              <a:gd name="connsiteY13" fmla="*/ 952767 h 1312190"/>
              <a:gd name="connsiteX14" fmla="*/ 1508552 w 1524836"/>
              <a:gd name="connsiteY14" fmla="*/ 950167 h 1312190"/>
              <a:gd name="connsiteX15" fmla="*/ 1212757 w 1524836"/>
              <a:gd name="connsiteY15" fmla="*/ 1310662 h 1312190"/>
              <a:gd name="connsiteX16" fmla="*/ 776173 w 1524836"/>
              <a:gd name="connsiteY16" fmla="*/ 1312190 h 1312190"/>
              <a:gd name="connsiteX17" fmla="*/ 775002 w 1524836"/>
              <a:gd name="connsiteY17" fmla="*/ 1132651 h 1312190"/>
              <a:gd name="connsiteX18" fmla="*/ 644163 w 1524836"/>
              <a:gd name="connsiteY18" fmla="*/ 1135059 h 1312190"/>
              <a:gd name="connsiteX19" fmla="*/ 782352 w 1524836"/>
              <a:gd name="connsiteY19" fmla="*/ 1002750 h 1312190"/>
              <a:gd name="connsiteX20" fmla="*/ 550263 w 1524836"/>
              <a:gd name="connsiteY20" fmla="*/ 767222 h 1312190"/>
              <a:gd name="connsiteX21" fmla="*/ 320 w 1524836"/>
              <a:gd name="connsiteY21" fmla="*/ 764476 h 1312190"/>
              <a:gd name="connsiteX22" fmla="*/ 362515 w 1524836"/>
              <a:gd name="connsiteY22" fmla="*/ 394316 h 1312190"/>
              <a:gd name="connsiteX23" fmla="*/ 363861 w 1524836"/>
              <a:gd name="connsiteY23" fmla="*/ 180825 h 1312190"/>
              <a:gd name="connsiteX24" fmla="*/ 543986 w 1524836"/>
              <a:gd name="connsiteY24" fmla="*/ 194 h 1312190"/>
              <a:gd name="connsiteX25" fmla="*/ 1517514 w 1524836"/>
              <a:gd name="connsiteY25" fmla="*/ 8033 h 1312190"/>
              <a:gd name="connsiteX0" fmla="*/ 1214260 w 1524836"/>
              <a:gd name="connsiteY0" fmla="*/ 107418 h 1312190"/>
              <a:gd name="connsiteX1" fmla="*/ 1136360 w 1524836"/>
              <a:gd name="connsiteY1" fmla="*/ 108593 h 1312190"/>
              <a:gd name="connsiteX2" fmla="*/ 1135975 w 1524836"/>
              <a:gd name="connsiteY2" fmla="*/ 223824 h 1312190"/>
              <a:gd name="connsiteX3" fmla="*/ 758226 w 1524836"/>
              <a:gd name="connsiteY3" fmla="*/ 225355 h 1312190"/>
              <a:gd name="connsiteX4" fmla="*/ 758033 w 1524836"/>
              <a:gd name="connsiteY4" fmla="*/ 669554 h 1312190"/>
              <a:gd name="connsiteX5" fmla="*/ 1315006 w 1524836"/>
              <a:gd name="connsiteY5" fmla="*/ 667882 h 1312190"/>
              <a:gd name="connsiteX6" fmla="*/ 1313585 w 1524836"/>
              <a:gd name="connsiteY6" fmla="*/ 389971 h 1312190"/>
              <a:gd name="connsiteX7" fmla="*/ 1475918 w 1524836"/>
              <a:gd name="connsiteY7" fmla="*/ 226307 h 1312190"/>
              <a:gd name="connsiteX8" fmla="*/ 1477254 w 1524836"/>
              <a:gd name="connsiteY8" fmla="*/ 108593 h 1312190"/>
              <a:gd name="connsiteX9" fmla="*/ 1214260 w 1524836"/>
              <a:gd name="connsiteY9" fmla="*/ 107418 h 1312190"/>
              <a:gd name="connsiteX10" fmla="*/ 1517514 w 1524836"/>
              <a:gd name="connsiteY10" fmla="*/ 8033 h 1312190"/>
              <a:gd name="connsiteX11" fmla="*/ 1524698 w 1524836"/>
              <a:gd name="connsiteY11" fmla="*/ 385199 h 1312190"/>
              <a:gd name="connsiteX12" fmla="*/ 1416149 w 1524836"/>
              <a:gd name="connsiteY12" fmla="*/ 496903 h 1312190"/>
              <a:gd name="connsiteX13" fmla="*/ 1418904 w 1524836"/>
              <a:gd name="connsiteY13" fmla="*/ 952767 h 1312190"/>
              <a:gd name="connsiteX14" fmla="*/ 1508552 w 1524836"/>
              <a:gd name="connsiteY14" fmla="*/ 950167 h 1312190"/>
              <a:gd name="connsiteX15" fmla="*/ 1212757 w 1524836"/>
              <a:gd name="connsiteY15" fmla="*/ 1310662 h 1312190"/>
              <a:gd name="connsiteX16" fmla="*/ 776173 w 1524836"/>
              <a:gd name="connsiteY16" fmla="*/ 1312190 h 1312190"/>
              <a:gd name="connsiteX17" fmla="*/ 775002 w 1524836"/>
              <a:gd name="connsiteY17" fmla="*/ 1132651 h 1312190"/>
              <a:gd name="connsiteX18" fmla="*/ 644163 w 1524836"/>
              <a:gd name="connsiteY18" fmla="*/ 1135059 h 1312190"/>
              <a:gd name="connsiteX19" fmla="*/ 782352 w 1524836"/>
              <a:gd name="connsiteY19" fmla="*/ 1002750 h 1312190"/>
              <a:gd name="connsiteX20" fmla="*/ 550263 w 1524836"/>
              <a:gd name="connsiteY20" fmla="*/ 767222 h 1312190"/>
              <a:gd name="connsiteX21" fmla="*/ 320 w 1524836"/>
              <a:gd name="connsiteY21" fmla="*/ 764476 h 1312190"/>
              <a:gd name="connsiteX22" fmla="*/ 362515 w 1524836"/>
              <a:gd name="connsiteY22" fmla="*/ 394316 h 1312190"/>
              <a:gd name="connsiteX23" fmla="*/ 363861 w 1524836"/>
              <a:gd name="connsiteY23" fmla="*/ 180825 h 1312190"/>
              <a:gd name="connsiteX24" fmla="*/ 543986 w 1524836"/>
              <a:gd name="connsiteY24" fmla="*/ 194 h 1312190"/>
              <a:gd name="connsiteX25" fmla="*/ 1517514 w 1524836"/>
              <a:gd name="connsiteY25" fmla="*/ 8033 h 1312190"/>
              <a:gd name="connsiteX0" fmla="*/ 1214260 w 1524836"/>
              <a:gd name="connsiteY0" fmla="*/ 107418 h 1321365"/>
              <a:gd name="connsiteX1" fmla="*/ 1136360 w 1524836"/>
              <a:gd name="connsiteY1" fmla="*/ 108593 h 1321365"/>
              <a:gd name="connsiteX2" fmla="*/ 1135975 w 1524836"/>
              <a:gd name="connsiteY2" fmla="*/ 223824 h 1321365"/>
              <a:gd name="connsiteX3" fmla="*/ 758226 w 1524836"/>
              <a:gd name="connsiteY3" fmla="*/ 225355 h 1321365"/>
              <a:gd name="connsiteX4" fmla="*/ 758033 w 1524836"/>
              <a:gd name="connsiteY4" fmla="*/ 669554 h 1321365"/>
              <a:gd name="connsiteX5" fmla="*/ 1315006 w 1524836"/>
              <a:gd name="connsiteY5" fmla="*/ 667882 h 1321365"/>
              <a:gd name="connsiteX6" fmla="*/ 1313585 w 1524836"/>
              <a:gd name="connsiteY6" fmla="*/ 389971 h 1321365"/>
              <a:gd name="connsiteX7" fmla="*/ 1475918 w 1524836"/>
              <a:gd name="connsiteY7" fmla="*/ 226307 h 1321365"/>
              <a:gd name="connsiteX8" fmla="*/ 1477254 w 1524836"/>
              <a:gd name="connsiteY8" fmla="*/ 108593 h 1321365"/>
              <a:gd name="connsiteX9" fmla="*/ 1214260 w 1524836"/>
              <a:gd name="connsiteY9" fmla="*/ 107418 h 1321365"/>
              <a:gd name="connsiteX10" fmla="*/ 1517514 w 1524836"/>
              <a:gd name="connsiteY10" fmla="*/ 8033 h 1321365"/>
              <a:gd name="connsiteX11" fmla="*/ 1524698 w 1524836"/>
              <a:gd name="connsiteY11" fmla="*/ 385199 h 1321365"/>
              <a:gd name="connsiteX12" fmla="*/ 1416149 w 1524836"/>
              <a:gd name="connsiteY12" fmla="*/ 496903 h 1321365"/>
              <a:gd name="connsiteX13" fmla="*/ 1418904 w 1524836"/>
              <a:gd name="connsiteY13" fmla="*/ 952767 h 1321365"/>
              <a:gd name="connsiteX14" fmla="*/ 1508552 w 1524836"/>
              <a:gd name="connsiteY14" fmla="*/ 950167 h 1321365"/>
              <a:gd name="connsiteX15" fmla="*/ 1208169 w 1524836"/>
              <a:gd name="connsiteY15" fmla="*/ 1321365 h 1321365"/>
              <a:gd name="connsiteX16" fmla="*/ 776173 w 1524836"/>
              <a:gd name="connsiteY16" fmla="*/ 1312190 h 1321365"/>
              <a:gd name="connsiteX17" fmla="*/ 775002 w 1524836"/>
              <a:gd name="connsiteY17" fmla="*/ 1132651 h 1321365"/>
              <a:gd name="connsiteX18" fmla="*/ 644163 w 1524836"/>
              <a:gd name="connsiteY18" fmla="*/ 1135059 h 1321365"/>
              <a:gd name="connsiteX19" fmla="*/ 782352 w 1524836"/>
              <a:gd name="connsiteY19" fmla="*/ 1002750 h 1321365"/>
              <a:gd name="connsiteX20" fmla="*/ 550263 w 1524836"/>
              <a:gd name="connsiteY20" fmla="*/ 767222 h 1321365"/>
              <a:gd name="connsiteX21" fmla="*/ 320 w 1524836"/>
              <a:gd name="connsiteY21" fmla="*/ 764476 h 1321365"/>
              <a:gd name="connsiteX22" fmla="*/ 362515 w 1524836"/>
              <a:gd name="connsiteY22" fmla="*/ 394316 h 1321365"/>
              <a:gd name="connsiteX23" fmla="*/ 363861 w 1524836"/>
              <a:gd name="connsiteY23" fmla="*/ 180825 h 1321365"/>
              <a:gd name="connsiteX24" fmla="*/ 543986 w 1524836"/>
              <a:gd name="connsiteY24" fmla="*/ 194 h 1321365"/>
              <a:gd name="connsiteX25" fmla="*/ 1517514 w 1524836"/>
              <a:gd name="connsiteY25" fmla="*/ 8033 h 1321365"/>
              <a:gd name="connsiteX0" fmla="*/ 1214260 w 1524836"/>
              <a:gd name="connsiteY0" fmla="*/ 107418 h 1321365"/>
              <a:gd name="connsiteX1" fmla="*/ 1136360 w 1524836"/>
              <a:gd name="connsiteY1" fmla="*/ 108593 h 1321365"/>
              <a:gd name="connsiteX2" fmla="*/ 1135975 w 1524836"/>
              <a:gd name="connsiteY2" fmla="*/ 223824 h 1321365"/>
              <a:gd name="connsiteX3" fmla="*/ 758226 w 1524836"/>
              <a:gd name="connsiteY3" fmla="*/ 225355 h 1321365"/>
              <a:gd name="connsiteX4" fmla="*/ 758033 w 1524836"/>
              <a:gd name="connsiteY4" fmla="*/ 669554 h 1321365"/>
              <a:gd name="connsiteX5" fmla="*/ 1315006 w 1524836"/>
              <a:gd name="connsiteY5" fmla="*/ 667882 h 1321365"/>
              <a:gd name="connsiteX6" fmla="*/ 1313585 w 1524836"/>
              <a:gd name="connsiteY6" fmla="*/ 389971 h 1321365"/>
              <a:gd name="connsiteX7" fmla="*/ 1475918 w 1524836"/>
              <a:gd name="connsiteY7" fmla="*/ 226307 h 1321365"/>
              <a:gd name="connsiteX8" fmla="*/ 1477254 w 1524836"/>
              <a:gd name="connsiteY8" fmla="*/ 108593 h 1321365"/>
              <a:gd name="connsiteX9" fmla="*/ 1214260 w 1524836"/>
              <a:gd name="connsiteY9" fmla="*/ 107418 h 1321365"/>
              <a:gd name="connsiteX10" fmla="*/ 1517514 w 1524836"/>
              <a:gd name="connsiteY10" fmla="*/ 8033 h 1321365"/>
              <a:gd name="connsiteX11" fmla="*/ 1524698 w 1524836"/>
              <a:gd name="connsiteY11" fmla="*/ 385199 h 1321365"/>
              <a:gd name="connsiteX12" fmla="*/ 1416149 w 1524836"/>
              <a:gd name="connsiteY12" fmla="*/ 496903 h 1321365"/>
              <a:gd name="connsiteX13" fmla="*/ 1418904 w 1524836"/>
              <a:gd name="connsiteY13" fmla="*/ 952767 h 1321365"/>
              <a:gd name="connsiteX14" fmla="*/ 1508552 w 1524836"/>
              <a:gd name="connsiteY14" fmla="*/ 950167 h 1321365"/>
              <a:gd name="connsiteX15" fmla="*/ 1208169 w 1524836"/>
              <a:gd name="connsiteY15" fmla="*/ 1321365 h 1321365"/>
              <a:gd name="connsiteX16" fmla="*/ 776173 w 1524836"/>
              <a:gd name="connsiteY16" fmla="*/ 1312190 h 1321365"/>
              <a:gd name="connsiteX17" fmla="*/ 775002 w 1524836"/>
              <a:gd name="connsiteY17" fmla="*/ 1132651 h 1321365"/>
              <a:gd name="connsiteX18" fmla="*/ 644163 w 1524836"/>
              <a:gd name="connsiteY18" fmla="*/ 1135059 h 1321365"/>
              <a:gd name="connsiteX19" fmla="*/ 782352 w 1524836"/>
              <a:gd name="connsiteY19" fmla="*/ 1002750 h 1321365"/>
              <a:gd name="connsiteX20" fmla="*/ 550263 w 1524836"/>
              <a:gd name="connsiteY20" fmla="*/ 767222 h 1321365"/>
              <a:gd name="connsiteX21" fmla="*/ 320 w 1524836"/>
              <a:gd name="connsiteY21" fmla="*/ 764476 h 1321365"/>
              <a:gd name="connsiteX22" fmla="*/ 362515 w 1524836"/>
              <a:gd name="connsiteY22" fmla="*/ 394316 h 1321365"/>
              <a:gd name="connsiteX23" fmla="*/ 363861 w 1524836"/>
              <a:gd name="connsiteY23" fmla="*/ 180825 h 1321365"/>
              <a:gd name="connsiteX24" fmla="*/ 543986 w 1524836"/>
              <a:gd name="connsiteY24" fmla="*/ 194 h 1321365"/>
              <a:gd name="connsiteX25" fmla="*/ 1517514 w 1524836"/>
              <a:gd name="connsiteY25" fmla="*/ 8033 h 1321365"/>
              <a:gd name="connsiteX0" fmla="*/ 1214260 w 1524836"/>
              <a:gd name="connsiteY0" fmla="*/ 107418 h 1321365"/>
              <a:gd name="connsiteX1" fmla="*/ 1136360 w 1524836"/>
              <a:gd name="connsiteY1" fmla="*/ 108593 h 1321365"/>
              <a:gd name="connsiteX2" fmla="*/ 1135975 w 1524836"/>
              <a:gd name="connsiteY2" fmla="*/ 223824 h 1321365"/>
              <a:gd name="connsiteX3" fmla="*/ 758226 w 1524836"/>
              <a:gd name="connsiteY3" fmla="*/ 225355 h 1321365"/>
              <a:gd name="connsiteX4" fmla="*/ 758033 w 1524836"/>
              <a:gd name="connsiteY4" fmla="*/ 669554 h 1321365"/>
              <a:gd name="connsiteX5" fmla="*/ 1315006 w 1524836"/>
              <a:gd name="connsiteY5" fmla="*/ 667882 h 1321365"/>
              <a:gd name="connsiteX6" fmla="*/ 1313585 w 1524836"/>
              <a:gd name="connsiteY6" fmla="*/ 389971 h 1321365"/>
              <a:gd name="connsiteX7" fmla="*/ 1475918 w 1524836"/>
              <a:gd name="connsiteY7" fmla="*/ 226307 h 1321365"/>
              <a:gd name="connsiteX8" fmla="*/ 1477254 w 1524836"/>
              <a:gd name="connsiteY8" fmla="*/ 108593 h 1321365"/>
              <a:gd name="connsiteX9" fmla="*/ 1214260 w 1524836"/>
              <a:gd name="connsiteY9" fmla="*/ 107418 h 1321365"/>
              <a:gd name="connsiteX10" fmla="*/ 1517514 w 1524836"/>
              <a:gd name="connsiteY10" fmla="*/ 8033 h 1321365"/>
              <a:gd name="connsiteX11" fmla="*/ 1524698 w 1524836"/>
              <a:gd name="connsiteY11" fmla="*/ 385199 h 1321365"/>
              <a:gd name="connsiteX12" fmla="*/ 1416149 w 1524836"/>
              <a:gd name="connsiteY12" fmla="*/ 496903 h 1321365"/>
              <a:gd name="connsiteX13" fmla="*/ 1418904 w 1524836"/>
              <a:gd name="connsiteY13" fmla="*/ 952767 h 1321365"/>
              <a:gd name="connsiteX14" fmla="*/ 1508552 w 1524836"/>
              <a:gd name="connsiteY14" fmla="*/ 950167 h 1321365"/>
              <a:gd name="connsiteX15" fmla="*/ 1208169 w 1524836"/>
              <a:gd name="connsiteY15" fmla="*/ 1321365 h 1321365"/>
              <a:gd name="connsiteX16" fmla="*/ 773115 w 1524836"/>
              <a:gd name="connsiteY16" fmla="*/ 1312190 h 1321365"/>
              <a:gd name="connsiteX17" fmla="*/ 775002 w 1524836"/>
              <a:gd name="connsiteY17" fmla="*/ 1132651 h 1321365"/>
              <a:gd name="connsiteX18" fmla="*/ 644163 w 1524836"/>
              <a:gd name="connsiteY18" fmla="*/ 1135059 h 1321365"/>
              <a:gd name="connsiteX19" fmla="*/ 782352 w 1524836"/>
              <a:gd name="connsiteY19" fmla="*/ 1002750 h 1321365"/>
              <a:gd name="connsiteX20" fmla="*/ 550263 w 1524836"/>
              <a:gd name="connsiteY20" fmla="*/ 767222 h 1321365"/>
              <a:gd name="connsiteX21" fmla="*/ 320 w 1524836"/>
              <a:gd name="connsiteY21" fmla="*/ 764476 h 1321365"/>
              <a:gd name="connsiteX22" fmla="*/ 362515 w 1524836"/>
              <a:gd name="connsiteY22" fmla="*/ 394316 h 1321365"/>
              <a:gd name="connsiteX23" fmla="*/ 363861 w 1524836"/>
              <a:gd name="connsiteY23" fmla="*/ 180825 h 1321365"/>
              <a:gd name="connsiteX24" fmla="*/ 543986 w 1524836"/>
              <a:gd name="connsiteY24" fmla="*/ 194 h 1321365"/>
              <a:gd name="connsiteX25" fmla="*/ 1517514 w 1524836"/>
              <a:gd name="connsiteY25" fmla="*/ 8033 h 1321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524836" h="1321365" fill="norm" stroke="1" extrusionOk="0">
                <a:moveTo>
                  <a:pt x="1214260" y="107418"/>
                </a:moveTo>
                <a:cubicBezTo>
                  <a:pt x="1168319" y="107339"/>
                  <a:pt x="1136360" y="107590"/>
                  <a:pt x="1136360" y="108593"/>
                </a:cubicBezTo>
                <a:cubicBezTo>
                  <a:pt x="1140148" y="103480"/>
                  <a:pt x="1133611" y="225790"/>
                  <a:pt x="1135975" y="223824"/>
                </a:cubicBezTo>
                <a:cubicBezTo>
                  <a:pt x="1143440" y="225226"/>
                  <a:pt x="756221" y="227012"/>
                  <a:pt x="758226" y="225355"/>
                </a:cubicBezTo>
                <a:cubicBezTo>
                  <a:pt x="758671" y="370876"/>
                  <a:pt x="757588" y="524033"/>
                  <a:pt x="758033" y="669554"/>
                </a:cubicBezTo>
                <a:lnTo>
                  <a:pt x="1315006" y="667882"/>
                </a:lnTo>
                <a:cubicBezTo>
                  <a:pt x="1315060" y="530455"/>
                  <a:pt x="1305568" y="383232"/>
                  <a:pt x="1313585" y="389971"/>
                </a:cubicBezTo>
                <a:cubicBezTo>
                  <a:pt x="1316558" y="392470"/>
                  <a:pt x="1475695" y="229884"/>
                  <a:pt x="1475918" y="226307"/>
                </a:cubicBezTo>
                <a:cubicBezTo>
                  <a:pt x="1481265" y="232075"/>
                  <a:pt x="1477254" y="148277"/>
                  <a:pt x="1477254" y="108593"/>
                </a:cubicBezTo>
                <a:lnTo>
                  <a:pt x="1214260" y="107418"/>
                </a:lnTo>
                <a:close/>
                <a:moveTo>
                  <a:pt x="1517514" y="8033"/>
                </a:moveTo>
                <a:cubicBezTo>
                  <a:pt x="1520781" y="10159"/>
                  <a:pt x="1522745" y="386855"/>
                  <a:pt x="1524698" y="385199"/>
                </a:cubicBezTo>
                <a:cubicBezTo>
                  <a:pt x="1529318" y="381281"/>
                  <a:pt x="1417203" y="496732"/>
                  <a:pt x="1416149" y="496903"/>
                </a:cubicBezTo>
                <a:cubicBezTo>
                  <a:pt x="1417067" y="648858"/>
                  <a:pt x="1417986" y="800812"/>
                  <a:pt x="1418904" y="952767"/>
                </a:cubicBezTo>
                <a:cubicBezTo>
                  <a:pt x="1451335" y="952410"/>
                  <a:pt x="1414627" y="951861"/>
                  <a:pt x="1508552" y="950167"/>
                </a:cubicBezTo>
                <a:lnTo>
                  <a:pt x="1208169" y="1321365"/>
                </a:lnTo>
                <a:lnTo>
                  <a:pt x="773115" y="1312190"/>
                </a:lnTo>
                <a:cubicBezTo>
                  <a:pt x="772725" y="1254126"/>
                  <a:pt x="775392" y="1133231"/>
                  <a:pt x="775002" y="1132651"/>
                </a:cubicBezTo>
                <a:cubicBezTo>
                  <a:pt x="774614" y="1133008"/>
                  <a:pt x="688667" y="1134702"/>
                  <a:pt x="644163" y="1135059"/>
                </a:cubicBezTo>
                <a:lnTo>
                  <a:pt x="782352" y="1002750"/>
                </a:lnTo>
                <a:cubicBezTo>
                  <a:pt x="786211" y="1002834"/>
                  <a:pt x="544823" y="774794"/>
                  <a:pt x="550263" y="767222"/>
                </a:cubicBezTo>
                <a:cubicBezTo>
                  <a:pt x="552384" y="764269"/>
                  <a:pt x="-12520" y="764312"/>
                  <a:pt x="320" y="764476"/>
                </a:cubicBezTo>
                <a:cubicBezTo>
                  <a:pt x="-12421" y="763741"/>
                  <a:pt x="360413" y="393787"/>
                  <a:pt x="362515" y="394316"/>
                </a:cubicBezTo>
                <a:cubicBezTo>
                  <a:pt x="370111" y="398237"/>
                  <a:pt x="363033" y="183786"/>
                  <a:pt x="363861" y="180825"/>
                </a:cubicBezTo>
                <a:cubicBezTo>
                  <a:pt x="365185" y="176089"/>
                  <a:pt x="541095" y="-2667"/>
                  <a:pt x="543986" y="194"/>
                </a:cubicBezTo>
                <a:cubicBezTo>
                  <a:pt x="545648" y="-1276"/>
                  <a:pt x="1514478" y="6058"/>
                  <a:pt x="1517514" y="8033"/>
                </a:cubicBezTo>
                <a:close/>
              </a:path>
            </a:pathLst>
          </a:custGeom>
          <a:solidFill>
            <a:srgbClr val="3366CC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093920977" name="Textplatzhalter 168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3393282" y="2727633"/>
            <a:ext cx="1408510" cy="1259681"/>
          </a:xfrm>
          <a:custGeom>
            <a:avLst/>
            <a:gdLst>
              <a:gd name="connsiteX0" fmla="*/ 712788 w 1878013"/>
              <a:gd name="connsiteY0" fmla="*/ 0 h 1679575"/>
              <a:gd name="connsiteX1" fmla="*/ 1077913 w 1878013"/>
              <a:gd name="connsiteY1" fmla="*/ 0 h 1679575"/>
              <a:gd name="connsiteX2" fmla="*/ 1162050 w 1878013"/>
              <a:gd name="connsiteY2" fmla="*/ 122237 h 1679575"/>
              <a:gd name="connsiteX3" fmla="*/ 1162050 w 1878013"/>
              <a:gd name="connsiteY3" fmla="*/ 417512 h 1679575"/>
              <a:gd name="connsiteX4" fmla="*/ 1277938 w 1878013"/>
              <a:gd name="connsiteY4" fmla="*/ 417512 h 1679575"/>
              <a:gd name="connsiteX5" fmla="*/ 1412876 w 1878013"/>
              <a:gd name="connsiteY5" fmla="*/ 284162 h 1679575"/>
              <a:gd name="connsiteX6" fmla="*/ 1314451 w 1878013"/>
              <a:gd name="connsiteY6" fmla="*/ 187325 h 1679575"/>
              <a:gd name="connsiteX7" fmla="*/ 1433513 w 1878013"/>
              <a:gd name="connsiteY7" fmla="*/ 187325 h 1679575"/>
              <a:gd name="connsiteX8" fmla="*/ 1433513 w 1878013"/>
              <a:gd name="connsiteY8" fmla="*/ 541337 h 1679575"/>
              <a:gd name="connsiteX9" fmla="*/ 1290638 w 1878013"/>
              <a:gd name="connsiteY9" fmla="*/ 541337 h 1679575"/>
              <a:gd name="connsiteX10" fmla="*/ 1290638 w 1878013"/>
              <a:gd name="connsiteY10" fmla="*/ 717550 h 1679575"/>
              <a:gd name="connsiteX11" fmla="*/ 1577976 w 1878013"/>
              <a:gd name="connsiteY11" fmla="*/ 1004887 h 1679575"/>
              <a:gd name="connsiteX12" fmla="*/ 1706563 w 1878013"/>
              <a:gd name="connsiteY12" fmla="*/ 877887 h 1679575"/>
              <a:gd name="connsiteX13" fmla="*/ 1878013 w 1878013"/>
              <a:gd name="connsiteY13" fmla="*/ 877887 h 1679575"/>
              <a:gd name="connsiteX14" fmla="*/ 1878013 w 1878013"/>
              <a:gd name="connsiteY14" fmla="*/ 1393825 h 1679575"/>
              <a:gd name="connsiteX15" fmla="*/ 1590676 w 1878013"/>
              <a:gd name="connsiteY15" fmla="*/ 1679575 h 1679575"/>
              <a:gd name="connsiteX16" fmla="*/ 1590676 w 1878013"/>
              <a:gd name="connsiteY16" fmla="*/ 1417638 h 1679575"/>
              <a:gd name="connsiteX17" fmla="*/ 1382713 w 1878013"/>
              <a:gd name="connsiteY17" fmla="*/ 1209675 h 1679575"/>
              <a:gd name="connsiteX18" fmla="*/ 1290638 w 1878013"/>
              <a:gd name="connsiteY18" fmla="*/ 1301750 h 1679575"/>
              <a:gd name="connsiteX19" fmla="*/ 785813 w 1878013"/>
              <a:gd name="connsiteY19" fmla="*/ 1301750 h 1679575"/>
              <a:gd name="connsiteX20" fmla="*/ 685800 w 1878013"/>
              <a:gd name="connsiteY20" fmla="*/ 1401763 h 1679575"/>
              <a:gd name="connsiteX21" fmla="*/ 481012 w 1878013"/>
              <a:gd name="connsiteY21" fmla="*/ 1401763 h 1679575"/>
              <a:gd name="connsiteX22" fmla="*/ 258762 w 1878013"/>
              <a:gd name="connsiteY22" fmla="*/ 1624013 h 1679575"/>
              <a:gd name="connsiteX23" fmla="*/ 117475 w 1878013"/>
              <a:gd name="connsiteY23" fmla="*/ 1481138 h 1679575"/>
              <a:gd name="connsiteX24" fmla="*/ 188912 w 1878013"/>
              <a:gd name="connsiteY24" fmla="*/ 1409700 h 1679575"/>
              <a:gd name="connsiteX25" fmla="*/ 0 w 1878013"/>
              <a:gd name="connsiteY25" fmla="*/ 1220788 h 1679575"/>
              <a:gd name="connsiteX26" fmla="*/ 196850 w 1878013"/>
              <a:gd name="connsiteY26" fmla="*/ 1025525 h 1679575"/>
              <a:gd name="connsiteX27" fmla="*/ 57150 w 1878013"/>
              <a:gd name="connsiteY27" fmla="*/ 885825 h 1679575"/>
              <a:gd name="connsiteX28" fmla="*/ 573087 w 1878013"/>
              <a:gd name="connsiteY28" fmla="*/ 368300 h 1679575"/>
              <a:gd name="connsiteX29" fmla="*/ 573087 w 1878013"/>
              <a:gd name="connsiteY29" fmla="*/ 139700 h 167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878013" h="1679575" fill="norm" stroke="1" extrusionOk="0">
                <a:moveTo>
                  <a:pt x="712788" y="0"/>
                </a:moveTo>
                <a:lnTo>
                  <a:pt x="1077913" y="0"/>
                </a:lnTo>
                <a:lnTo>
                  <a:pt x="1162050" y="122237"/>
                </a:lnTo>
                <a:lnTo>
                  <a:pt x="1162050" y="417512"/>
                </a:lnTo>
                <a:lnTo>
                  <a:pt x="1277938" y="417512"/>
                </a:lnTo>
                <a:lnTo>
                  <a:pt x="1412876" y="284162"/>
                </a:lnTo>
                <a:lnTo>
                  <a:pt x="1314451" y="187325"/>
                </a:lnTo>
                <a:lnTo>
                  <a:pt x="1433513" y="187325"/>
                </a:lnTo>
                <a:lnTo>
                  <a:pt x="1433513" y="541337"/>
                </a:lnTo>
                <a:lnTo>
                  <a:pt x="1290638" y="541337"/>
                </a:lnTo>
                <a:lnTo>
                  <a:pt x="1290638" y="717550"/>
                </a:lnTo>
                <a:lnTo>
                  <a:pt x="1577976" y="1004887"/>
                </a:lnTo>
                <a:lnTo>
                  <a:pt x="1706563" y="877887"/>
                </a:lnTo>
                <a:lnTo>
                  <a:pt x="1878013" y="877887"/>
                </a:lnTo>
                <a:lnTo>
                  <a:pt x="1878013" y="1393825"/>
                </a:lnTo>
                <a:lnTo>
                  <a:pt x="1590676" y="1679575"/>
                </a:lnTo>
                <a:lnTo>
                  <a:pt x="1590676" y="1417638"/>
                </a:lnTo>
                <a:lnTo>
                  <a:pt x="1382713" y="1209675"/>
                </a:lnTo>
                <a:lnTo>
                  <a:pt x="1290638" y="1301750"/>
                </a:lnTo>
                <a:lnTo>
                  <a:pt x="785813" y="1301750"/>
                </a:lnTo>
                <a:lnTo>
                  <a:pt x="685800" y="1401763"/>
                </a:lnTo>
                <a:lnTo>
                  <a:pt x="481012" y="1401763"/>
                </a:lnTo>
                <a:lnTo>
                  <a:pt x="258762" y="1624013"/>
                </a:lnTo>
                <a:lnTo>
                  <a:pt x="117475" y="1481138"/>
                </a:lnTo>
                <a:lnTo>
                  <a:pt x="188912" y="1409700"/>
                </a:lnTo>
                <a:lnTo>
                  <a:pt x="0" y="1220788"/>
                </a:lnTo>
                <a:lnTo>
                  <a:pt x="196850" y="1025525"/>
                </a:lnTo>
                <a:lnTo>
                  <a:pt x="57150" y="885825"/>
                </a:lnTo>
                <a:lnTo>
                  <a:pt x="573087" y="368300"/>
                </a:lnTo>
                <a:lnTo>
                  <a:pt x="573087" y="139700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343347470" name="Textplatzhalter 16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4361260" y="3265795"/>
            <a:ext cx="2009775" cy="1395413"/>
          </a:xfrm>
          <a:custGeom>
            <a:avLst/>
            <a:gdLst>
              <a:gd name="connsiteX0" fmla="*/ 2578100 w 2679700"/>
              <a:gd name="connsiteY0" fmla="*/ 0 h 1860550"/>
              <a:gd name="connsiteX1" fmla="*/ 2679700 w 2679700"/>
              <a:gd name="connsiteY1" fmla="*/ 93662 h 1860550"/>
              <a:gd name="connsiteX2" fmla="*/ 2622550 w 2679700"/>
              <a:gd name="connsiteY2" fmla="*/ 192087 h 1860550"/>
              <a:gd name="connsiteX3" fmla="*/ 2368550 w 2679700"/>
              <a:gd name="connsiteY3" fmla="*/ 446087 h 1860550"/>
              <a:gd name="connsiteX4" fmla="*/ 2422525 w 2679700"/>
              <a:gd name="connsiteY4" fmla="*/ 500062 h 1860550"/>
              <a:gd name="connsiteX5" fmla="*/ 2254250 w 2679700"/>
              <a:gd name="connsiteY5" fmla="*/ 668337 h 1860550"/>
              <a:gd name="connsiteX6" fmla="*/ 2033588 w 2679700"/>
              <a:gd name="connsiteY6" fmla="*/ 668337 h 1860550"/>
              <a:gd name="connsiteX7" fmla="*/ 2033588 w 2679700"/>
              <a:gd name="connsiteY7" fmla="*/ 855662 h 1860550"/>
              <a:gd name="connsiteX8" fmla="*/ 2189163 w 2679700"/>
              <a:gd name="connsiteY8" fmla="*/ 1012825 h 1860550"/>
              <a:gd name="connsiteX9" fmla="*/ 1957388 w 2679700"/>
              <a:gd name="connsiteY9" fmla="*/ 1244600 h 1860550"/>
              <a:gd name="connsiteX10" fmla="*/ 1957388 w 2679700"/>
              <a:gd name="connsiteY10" fmla="*/ 1457325 h 1860550"/>
              <a:gd name="connsiteX11" fmla="*/ 1809750 w 2679700"/>
              <a:gd name="connsiteY11" fmla="*/ 1457325 h 1860550"/>
              <a:gd name="connsiteX12" fmla="*/ 1697038 w 2679700"/>
              <a:gd name="connsiteY12" fmla="*/ 1568450 h 1860550"/>
              <a:gd name="connsiteX13" fmla="*/ 1104900 w 2679700"/>
              <a:gd name="connsiteY13" fmla="*/ 1568450 h 1860550"/>
              <a:gd name="connsiteX14" fmla="*/ 920750 w 2679700"/>
              <a:gd name="connsiteY14" fmla="*/ 1752600 h 1860550"/>
              <a:gd name="connsiteX15" fmla="*/ 847725 w 2679700"/>
              <a:gd name="connsiteY15" fmla="*/ 1681163 h 1860550"/>
              <a:gd name="connsiteX16" fmla="*/ 668338 w 2679700"/>
              <a:gd name="connsiteY16" fmla="*/ 1860550 h 1860550"/>
              <a:gd name="connsiteX17" fmla="*/ 469900 w 2679700"/>
              <a:gd name="connsiteY17" fmla="*/ 1860550 h 1860550"/>
              <a:gd name="connsiteX18" fmla="*/ 122237 w 2679700"/>
              <a:gd name="connsiteY18" fmla="*/ 1511300 h 1860550"/>
              <a:gd name="connsiteX19" fmla="*/ 122237 w 2679700"/>
              <a:gd name="connsiteY19" fmla="*/ 1206500 h 1860550"/>
              <a:gd name="connsiteX20" fmla="*/ 0 w 2679700"/>
              <a:gd name="connsiteY20" fmla="*/ 1206500 h 1860550"/>
              <a:gd name="connsiteX21" fmla="*/ 0 w 2679700"/>
              <a:gd name="connsiteY21" fmla="*/ 584200 h 1860550"/>
              <a:gd name="connsiteX22" fmla="*/ 92075 w 2679700"/>
              <a:gd name="connsiteY22" fmla="*/ 492125 h 1860550"/>
              <a:gd name="connsiteX23" fmla="*/ 300037 w 2679700"/>
              <a:gd name="connsiteY23" fmla="*/ 700087 h 1860550"/>
              <a:gd name="connsiteX24" fmla="*/ 300037 w 2679700"/>
              <a:gd name="connsiteY24" fmla="*/ 962025 h 1860550"/>
              <a:gd name="connsiteX25" fmla="*/ 587375 w 2679700"/>
              <a:gd name="connsiteY25" fmla="*/ 676275 h 1860550"/>
              <a:gd name="connsiteX26" fmla="*/ 812800 w 2679700"/>
              <a:gd name="connsiteY26" fmla="*/ 452437 h 1860550"/>
              <a:gd name="connsiteX27" fmla="*/ 1438275 w 2679700"/>
              <a:gd name="connsiteY27" fmla="*/ 452437 h 1860550"/>
              <a:gd name="connsiteX28" fmla="*/ 1438275 w 2679700"/>
              <a:gd name="connsiteY28" fmla="*/ 341312 h 1860550"/>
              <a:gd name="connsiteX29" fmla="*/ 1781175 w 2679700"/>
              <a:gd name="connsiteY29" fmla="*/ 341312 h 1860550"/>
              <a:gd name="connsiteX30" fmla="*/ 1912938 w 2679700"/>
              <a:gd name="connsiteY30" fmla="*/ 207962 h 1860550"/>
              <a:gd name="connsiteX31" fmla="*/ 1809750 w 2679700"/>
              <a:gd name="connsiteY31" fmla="*/ 103187 h 1860550"/>
              <a:gd name="connsiteX32" fmla="*/ 2109788 w 2679700"/>
              <a:gd name="connsiteY32" fmla="*/ 103187 h 1860550"/>
              <a:gd name="connsiteX33" fmla="*/ 2292350 w 2679700"/>
              <a:gd name="connsiteY33" fmla="*/ 285750 h 186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79700" h="1860550" fill="norm" stroke="1" extrusionOk="0">
                <a:moveTo>
                  <a:pt x="2578100" y="0"/>
                </a:moveTo>
                <a:lnTo>
                  <a:pt x="2679700" y="93662"/>
                </a:lnTo>
                <a:lnTo>
                  <a:pt x="2622550" y="192087"/>
                </a:lnTo>
                <a:lnTo>
                  <a:pt x="2368550" y="446087"/>
                </a:lnTo>
                <a:lnTo>
                  <a:pt x="2422525" y="500062"/>
                </a:lnTo>
                <a:lnTo>
                  <a:pt x="2254250" y="668337"/>
                </a:lnTo>
                <a:lnTo>
                  <a:pt x="2033588" y="668337"/>
                </a:lnTo>
                <a:lnTo>
                  <a:pt x="2033588" y="855662"/>
                </a:lnTo>
                <a:lnTo>
                  <a:pt x="2189163" y="1012825"/>
                </a:lnTo>
                <a:lnTo>
                  <a:pt x="1957388" y="1244600"/>
                </a:lnTo>
                <a:lnTo>
                  <a:pt x="1957388" y="1457325"/>
                </a:lnTo>
                <a:lnTo>
                  <a:pt x="1809750" y="1457325"/>
                </a:lnTo>
                <a:lnTo>
                  <a:pt x="1697038" y="1568450"/>
                </a:lnTo>
                <a:lnTo>
                  <a:pt x="1104900" y="1568450"/>
                </a:lnTo>
                <a:lnTo>
                  <a:pt x="920750" y="1752600"/>
                </a:lnTo>
                <a:lnTo>
                  <a:pt x="847725" y="1681163"/>
                </a:lnTo>
                <a:lnTo>
                  <a:pt x="668338" y="1860550"/>
                </a:lnTo>
                <a:lnTo>
                  <a:pt x="469900" y="1860550"/>
                </a:lnTo>
                <a:lnTo>
                  <a:pt x="122237" y="1511300"/>
                </a:lnTo>
                <a:lnTo>
                  <a:pt x="122237" y="1206500"/>
                </a:lnTo>
                <a:lnTo>
                  <a:pt x="0" y="1206500"/>
                </a:lnTo>
                <a:lnTo>
                  <a:pt x="0" y="584200"/>
                </a:lnTo>
                <a:lnTo>
                  <a:pt x="92075" y="492125"/>
                </a:lnTo>
                <a:lnTo>
                  <a:pt x="300037" y="700087"/>
                </a:lnTo>
                <a:lnTo>
                  <a:pt x="300037" y="962025"/>
                </a:lnTo>
                <a:lnTo>
                  <a:pt x="587375" y="676275"/>
                </a:lnTo>
                <a:lnTo>
                  <a:pt x="812800" y="452437"/>
                </a:lnTo>
                <a:lnTo>
                  <a:pt x="1438275" y="452437"/>
                </a:lnTo>
                <a:lnTo>
                  <a:pt x="1438275" y="341312"/>
                </a:lnTo>
                <a:lnTo>
                  <a:pt x="1781175" y="341312"/>
                </a:lnTo>
                <a:lnTo>
                  <a:pt x="1912938" y="207962"/>
                </a:lnTo>
                <a:lnTo>
                  <a:pt x="1809750" y="103187"/>
                </a:lnTo>
                <a:lnTo>
                  <a:pt x="2109788" y="103187"/>
                </a:lnTo>
                <a:lnTo>
                  <a:pt x="2292350" y="285750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511179435" name="Textplatzhalter 17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3927872" y="2119223"/>
            <a:ext cx="729854" cy="748903"/>
          </a:xfrm>
          <a:custGeom>
            <a:avLst/>
            <a:gdLst>
              <a:gd name="connsiteX0" fmla="*/ 811213 w 973138"/>
              <a:gd name="connsiteY0" fmla="*/ 0 h 998537"/>
              <a:gd name="connsiteX1" fmla="*/ 811213 w 973138"/>
              <a:gd name="connsiteY1" fmla="*/ 233362 h 998537"/>
              <a:gd name="connsiteX2" fmla="*/ 973138 w 973138"/>
              <a:gd name="connsiteY2" fmla="*/ 233362 h 998537"/>
              <a:gd name="connsiteX3" fmla="*/ 973138 w 973138"/>
              <a:gd name="connsiteY3" fmla="*/ 842962 h 998537"/>
              <a:gd name="connsiteX4" fmla="*/ 869951 w 973138"/>
              <a:gd name="connsiteY4" fmla="*/ 842962 h 998537"/>
              <a:gd name="connsiteX5" fmla="*/ 720726 w 973138"/>
              <a:gd name="connsiteY5" fmla="*/ 661987 h 998537"/>
              <a:gd name="connsiteX6" fmla="*/ 720726 w 973138"/>
              <a:gd name="connsiteY6" fmla="*/ 998537 h 998537"/>
              <a:gd name="connsiteX7" fmla="*/ 601663 w 973138"/>
              <a:gd name="connsiteY7" fmla="*/ 998537 h 998537"/>
              <a:gd name="connsiteX8" fmla="*/ 365125 w 973138"/>
              <a:gd name="connsiteY8" fmla="*/ 811212 h 998537"/>
              <a:gd name="connsiteX9" fmla="*/ 0 w 973138"/>
              <a:gd name="connsiteY9" fmla="*/ 811212 h 99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3138" h="998537" fill="norm" stroke="1" extrusionOk="0">
                <a:moveTo>
                  <a:pt x="811213" y="0"/>
                </a:moveTo>
                <a:lnTo>
                  <a:pt x="811213" y="233362"/>
                </a:lnTo>
                <a:lnTo>
                  <a:pt x="973138" y="233362"/>
                </a:lnTo>
                <a:lnTo>
                  <a:pt x="973138" y="842962"/>
                </a:lnTo>
                <a:lnTo>
                  <a:pt x="869951" y="842962"/>
                </a:lnTo>
                <a:lnTo>
                  <a:pt x="720726" y="661987"/>
                </a:lnTo>
                <a:lnTo>
                  <a:pt x="720726" y="998537"/>
                </a:lnTo>
                <a:lnTo>
                  <a:pt x="601663" y="998537"/>
                </a:lnTo>
                <a:lnTo>
                  <a:pt x="365125" y="811212"/>
                </a:lnTo>
                <a:lnTo>
                  <a:pt x="0" y="811212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113590711" name="Textplatzhalter 173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288632" y="1673929"/>
            <a:ext cx="844154" cy="445294"/>
          </a:xfrm>
          <a:custGeom>
            <a:avLst/>
            <a:gdLst>
              <a:gd name="connsiteX0" fmla="*/ 344487 w 1125538"/>
              <a:gd name="connsiteY0" fmla="*/ 0 h 593725"/>
              <a:gd name="connsiteX1" fmla="*/ 520700 w 1125538"/>
              <a:gd name="connsiteY1" fmla="*/ 0 h 593725"/>
              <a:gd name="connsiteX2" fmla="*/ 700088 w 1125538"/>
              <a:gd name="connsiteY2" fmla="*/ 179387 h 593725"/>
              <a:gd name="connsiteX3" fmla="*/ 835026 w 1125538"/>
              <a:gd name="connsiteY3" fmla="*/ 47625 h 593725"/>
              <a:gd name="connsiteX4" fmla="*/ 1125538 w 1125538"/>
              <a:gd name="connsiteY4" fmla="*/ 338138 h 593725"/>
              <a:gd name="connsiteX5" fmla="*/ 1125538 w 1125538"/>
              <a:gd name="connsiteY5" fmla="*/ 492125 h 593725"/>
              <a:gd name="connsiteX6" fmla="*/ 830263 w 1125538"/>
              <a:gd name="connsiteY6" fmla="*/ 492125 h 593725"/>
              <a:gd name="connsiteX7" fmla="*/ 720725 w 1125538"/>
              <a:gd name="connsiteY7" fmla="*/ 593725 h 593725"/>
              <a:gd name="connsiteX8" fmla="*/ 330200 w 1125538"/>
              <a:gd name="connsiteY8" fmla="*/ 593725 h 593725"/>
              <a:gd name="connsiteX9" fmla="*/ 330200 w 1125538"/>
              <a:gd name="connsiteY9" fmla="*/ 344488 h 593725"/>
              <a:gd name="connsiteX10" fmla="*/ 0 w 1125538"/>
              <a:gd name="connsiteY10" fmla="*/ 344488 h 59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25538" h="593725" fill="norm" stroke="1" extrusionOk="0">
                <a:moveTo>
                  <a:pt x="344487" y="0"/>
                </a:moveTo>
                <a:lnTo>
                  <a:pt x="520700" y="0"/>
                </a:lnTo>
                <a:lnTo>
                  <a:pt x="700088" y="179387"/>
                </a:lnTo>
                <a:lnTo>
                  <a:pt x="835026" y="47625"/>
                </a:lnTo>
                <a:lnTo>
                  <a:pt x="1125538" y="338138"/>
                </a:lnTo>
                <a:lnTo>
                  <a:pt x="1125538" y="492125"/>
                </a:lnTo>
                <a:lnTo>
                  <a:pt x="830263" y="492125"/>
                </a:lnTo>
                <a:lnTo>
                  <a:pt x="720725" y="593725"/>
                </a:lnTo>
                <a:lnTo>
                  <a:pt x="330200" y="593725"/>
                </a:lnTo>
                <a:lnTo>
                  <a:pt x="330200" y="344488"/>
                </a:lnTo>
                <a:lnTo>
                  <a:pt x="0" y="344488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118817026" name="Textplatzhalter 17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361260" y="2525226"/>
            <a:ext cx="633413" cy="956072"/>
          </a:xfrm>
          <a:custGeom>
            <a:avLst/>
            <a:gdLst>
              <a:gd name="connsiteX0" fmla="*/ 395287 w 844550"/>
              <a:gd name="connsiteY0" fmla="*/ 0 h 1274762"/>
              <a:gd name="connsiteX1" fmla="*/ 708025 w 844550"/>
              <a:gd name="connsiteY1" fmla="*/ 69850 h 1274762"/>
              <a:gd name="connsiteX2" fmla="*/ 587375 w 844550"/>
              <a:gd name="connsiteY2" fmla="*/ 166687 h 1274762"/>
              <a:gd name="connsiteX3" fmla="*/ 587375 w 844550"/>
              <a:gd name="connsiteY3" fmla="*/ 269875 h 1274762"/>
              <a:gd name="connsiteX4" fmla="*/ 804863 w 844550"/>
              <a:gd name="connsiteY4" fmla="*/ 269875 h 1274762"/>
              <a:gd name="connsiteX5" fmla="*/ 804863 w 844550"/>
              <a:gd name="connsiteY5" fmla="*/ 506412 h 1274762"/>
              <a:gd name="connsiteX6" fmla="*/ 698500 w 844550"/>
              <a:gd name="connsiteY6" fmla="*/ 612775 h 1274762"/>
              <a:gd name="connsiteX7" fmla="*/ 844550 w 844550"/>
              <a:gd name="connsiteY7" fmla="*/ 758825 h 1274762"/>
              <a:gd name="connsiteX8" fmla="*/ 844550 w 844550"/>
              <a:gd name="connsiteY8" fmla="*/ 903287 h 1274762"/>
              <a:gd name="connsiteX9" fmla="*/ 715963 w 844550"/>
              <a:gd name="connsiteY9" fmla="*/ 903287 h 1274762"/>
              <a:gd name="connsiteX10" fmla="*/ 715963 w 844550"/>
              <a:gd name="connsiteY10" fmla="*/ 1049337 h 1274762"/>
              <a:gd name="connsiteX11" fmla="*/ 587375 w 844550"/>
              <a:gd name="connsiteY11" fmla="*/ 1176337 h 1274762"/>
              <a:gd name="connsiteX12" fmla="*/ 587375 w 844550"/>
              <a:gd name="connsiteY12" fmla="*/ 1147762 h 1274762"/>
              <a:gd name="connsiteX13" fmla="*/ 415925 w 844550"/>
              <a:gd name="connsiteY13" fmla="*/ 1147762 h 1274762"/>
              <a:gd name="connsiteX14" fmla="*/ 287337 w 844550"/>
              <a:gd name="connsiteY14" fmla="*/ 1274762 h 1274762"/>
              <a:gd name="connsiteX15" fmla="*/ 0 w 844550"/>
              <a:gd name="connsiteY15" fmla="*/ 987425 h 1274762"/>
              <a:gd name="connsiteX16" fmla="*/ 0 w 844550"/>
              <a:gd name="connsiteY16" fmla="*/ 811212 h 1274762"/>
              <a:gd name="connsiteX17" fmla="*/ 142875 w 844550"/>
              <a:gd name="connsiteY17" fmla="*/ 811212 h 1274762"/>
              <a:gd name="connsiteX18" fmla="*/ 142875 w 844550"/>
              <a:gd name="connsiteY18" fmla="*/ 457200 h 1274762"/>
              <a:gd name="connsiteX19" fmla="*/ 142875 w 844550"/>
              <a:gd name="connsiteY19" fmla="*/ 120650 h 1274762"/>
              <a:gd name="connsiteX20" fmla="*/ 292100 w 844550"/>
              <a:gd name="connsiteY20" fmla="*/ 301625 h 1274762"/>
              <a:gd name="connsiteX21" fmla="*/ 395287 w 844550"/>
              <a:gd name="connsiteY21" fmla="*/ 301625 h 1274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44550" h="1274762" fill="norm" stroke="1" extrusionOk="0">
                <a:moveTo>
                  <a:pt x="395287" y="0"/>
                </a:moveTo>
                <a:lnTo>
                  <a:pt x="708025" y="69850"/>
                </a:lnTo>
                <a:lnTo>
                  <a:pt x="587375" y="166687"/>
                </a:lnTo>
                <a:lnTo>
                  <a:pt x="587375" y="269875"/>
                </a:lnTo>
                <a:lnTo>
                  <a:pt x="804863" y="269875"/>
                </a:lnTo>
                <a:lnTo>
                  <a:pt x="804863" y="506412"/>
                </a:lnTo>
                <a:lnTo>
                  <a:pt x="698500" y="612775"/>
                </a:lnTo>
                <a:lnTo>
                  <a:pt x="844550" y="758825"/>
                </a:lnTo>
                <a:lnTo>
                  <a:pt x="844550" y="903287"/>
                </a:lnTo>
                <a:lnTo>
                  <a:pt x="715963" y="903287"/>
                </a:lnTo>
                <a:lnTo>
                  <a:pt x="715963" y="1049337"/>
                </a:lnTo>
                <a:lnTo>
                  <a:pt x="587375" y="1176337"/>
                </a:lnTo>
                <a:lnTo>
                  <a:pt x="587375" y="1147762"/>
                </a:lnTo>
                <a:lnTo>
                  <a:pt x="415925" y="1147762"/>
                </a:lnTo>
                <a:lnTo>
                  <a:pt x="287337" y="1274762"/>
                </a:lnTo>
                <a:lnTo>
                  <a:pt x="0" y="987425"/>
                </a:lnTo>
                <a:lnTo>
                  <a:pt x="0" y="811212"/>
                </a:lnTo>
                <a:lnTo>
                  <a:pt x="142875" y="811212"/>
                </a:lnTo>
                <a:lnTo>
                  <a:pt x="142875" y="457200"/>
                </a:lnTo>
                <a:lnTo>
                  <a:pt x="142875" y="120650"/>
                </a:lnTo>
                <a:lnTo>
                  <a:pt x="292100" y="301625"/>
                </a:lnTo>
                <a:lnTo>
                  <a:pt x="395287" y="301625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307631740" name="Textplatzhalter 177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4536282" y="2043023"/>
            <a:ext cx="1758554" cy="1729978"/>
          </a:xfrm>
          <a:custGeom>
            <a:avLst/>
            <a:gdLst>
              <a:gd name="connsiteX0" fmla="*/ 500062 w 2344738"/>
              <a:gd name="connsiteY0" fmla="*/ 0 h 2306637"/>
              <a:gd name="connsiteX1" fmla="*/ 795337 w 2344738"/>
              <a:gd name="connsiteY1" fmla="*/ 0 h 2306637"/>
              <a:gd name="connsiteX2" fmla="*/ 571500 w 2344738"/>
              <a:gd name="connsiteY2" fmla="*/ 223837 h 2306637"/>
              <a:gd name="connsiteX3" fmla="*/ 674687 w 2344738"/>
              <a:gd name="connsiteY3" fmla="*/ 328612 h 2306637"/>
              <a:gd name="connsiteX4" fmla="*/ 750887 w 2344738"/>
              <a:gd name="connsiteY4" fmla="*/ 252412 h 2306637"/>
              <a:gd name="connsiteX5" fmla="*/ 839787 w 2344738"/>
              <a:gd name="connsiteY5" fmla="*/ 341312 h 2306637"/>
              <a:gd name="connsiteX6" fmla="*/ 679450 w 2344738"/>
              <a:gd name="connsiteY6" fmla="*/ 500062 h 2306637"/>
              <a:gd name="connsiteX7" fmla="*/ 771525 w 2344738"/>
              <a:gd name="connsiteY7" fmla="*/ 592137 h 2306637"/>
              <a:gd name="connsiteX8" fmla="*/ 911225 w 2344738"/>
              <a:gd name="connsiteY8" fmla="*/ 452437 h 2306637"/>
              <a:gd name="connsiteX9" fmla="*/ 911225 w 2344738"/>
              <a:gd name="connsiteY9" fmla="*/ 357187 h 2306637"/>
              <a:gd name="connsiteX10" fmla="*/ 1071563 w 2344738"/>
              <a:gd name="connsiteY10" fmla="*/ 357187 h 2306637"/>
              <a:gd name="connsiteX11" fmla="*/ 1174750 w 2344738"/>
              <a:gd name="connsiteY11" fmla="*/ 254000 h 2306637"/>
              <a:gd name="connsiteX12" fmla="*/ 971550 w 2344738"/>
              <a:gd name="connsiteY12" fmla="*/ 50800 h 2306637"/>
              <a:gd name="connsiteX13" fmla="*/ 1377950 w 2344738"/>
              <a:gd name="connsiteY13" fmla="*/ 50800 h 2306637"/>
              <a:gd name="connsiteX14" fmla="*/ 1516063 w 2344738"/>
              <a:gd name="connsiteY14" fmla="*/ 188912 h 2306637"/>
              <a:gd name="connsiteX15" fmla="*/ 1516063 w 2344738"/>
              <a:gd name="connsiteY15" fmla="*/ 1223962 h 2306637"/>
              <a:gd name="connsiteX16" fmla="*/ 1730376 w 2344738"/>
              <a:gd name="connsiteY16" fmla="*/ 1223962 h 2306637"/>
              <a:gd name="connsiteX17" fmla="*/ 1844676 w 2344738"/>
              <a:gd name="connsiteY17" fmla="*/ 1338262 h 2306637"/>
              <a:gd name="connsiteX18" fmla="*/ 2344738 w 2344738"/>
              <a:gd name="connsiteY18" fmla="*/ 1338262 h 2306637"/>
              <a:gd name="connsiteX19" fmla="*/ 2344738 w 2344738"/>
              <a:gd name="connsiteY19" fmla="*/ 1630362 h 2306637"/>
              <a:gd name="connsiteX20" fmla="*/ 2058988 w 2344738"/>
              <a:gd name="connsiteY20" fmla="*/ 1916112 h 2306637"/>
              <a:gd name="connsiteX21" fmla="*/ 1876426 w 2344738"/>
              <a:gd name="connsiteY21" fmla="*/ 1733550 h 2306637"/>
              <a:gd name="connsiteX22" fmla="*/ 1576388 w 2344738"/>
              <a:gd name="connsiteY22" fmla="*/ 1733550 h 2306637"/>
              <a:gd name="connsiteX23" fmla="*/ 1679576 w 2344738"/>
              <a:gd name="connsiteY23" fmla="*/ 1838325 h 2306637"/>
              <a:gd name="connsiteX24" fmla="*/ 1547813 w 2344738"/>
              <a:gd name="connsiteY24" fmla="*/ 1971675 h 2306637"/>
              <a:gd name="connsiteX25" fmla="*/ 1204913 w 2344738"/>
              <a:gd name="connsiteY25" fmla="*/ 1971675 h 2306637"/>
              <a:gd name="connsiteX26" fmla="*/ 1204913 w 2344738"/>
              <a:gd name="connsiteY26" fmla="*/ 2082800 h 2306637"/>
              <a:gd name="connsiteX27" fmla="*/ 579437 w 2344738"/>
              <a:gd name="connsiteY27" fmla="*/ 2082800 h 2306637"/>
              <a:gd name="connsiteX28" fmla="*/ 354012 w 2344738"/>
              <a:gd name="connsiteY28" fmla="*/ 2306637 h 2306637"/>
              <a:gd name="connsiteX29" fmla="*/ 354012 w 2344738"/>
              <a:gd name="connsiteY29" fmla="*/ 1819275 h 2306637"/>
              <a:gd name="connsiteX30" fmla="*/ 482600 w 2344738"/>
              <a:gd name="connsiteY30" fmla="*/ 1692275 h 2306637"/>
              <a:gd name="connsiteX31" fmla="*/ 482600 w 2344738"/>
              <a:gd name="connsiteY31" fmla="*/ 1546225 h 2306637"/>
              <a:gd name="connsiteX32" fmla="*/ 611187 w 2344738"/>
              <a:gd name="connsiteY32" fmla="*/ 1546225 h 2306637"/>
              <a:gd name="connsiteX33" fmla="*/ 611187 w 2344738"/>
              <a:gd name="connsiteY33" fmla="*/ 1401762 h 2306637"/>
              <a:gd name="connsiteX34" fmla="*/ 465137 w 2344738"/>
              <a:gd name="connsiteY34" fmla="*/ 1255712 h 2306637"/>
              <a:gd name="connsiteX35" fmla="*/ 571500 w 2344738"/>
              <a:gd name="connsiteY35" fmla="*/ 1149350 h 2306637"/>
              <a:gd name="connsiteX36" fmla="*/ 571500 w 2344738"/>
              <a:gd name="connsiteY36" fmla="*/ 912812 h 2306637"/>
              <a:gd name="connsiteX37" fmla="*/ 354012 w 2344738"/>
              <a:gd name="connsiteY37" fmla="*/ 912812 h 2306637"/>
              <a:gd name="connsiteX38" fmla="*/ 354012 w 2344738"/>
              <a:gd name="connsiteY38" fmla="*/ 809625 h 2306637"/>
              <a:gd name="connsiteX39" fmla="*/ 474662 w 2344738"/>
              <a:gd name="connsiteY39" fmla="*/ 712788 h 2306637"/>
              <a:gd name="connsiteX40" fmla="*/ 161925 w 2344738"/>
              <a:gd name="connsiteY40" fmla="*/ 642937 h 2306637"/>
              <a:gd name="connsiteX41" fmla="*/ 161925 w 2344738"/>
              <a:gd name="connsiteY41" fmla="*/ 334962 h 2306637"/>
              <a:gd name="connsiteX42" fmla="*/ 0 w 2344738"/>
              <a:gd name="connsiteY42" fmla="*/ 334962 h 2306637"/>
              <a:gd name="connsiteX43" fmla="*/ 0 w 2344738"/>
              <a:gd name="connsiteY43" fmla="*/ 101600 h 2306637"/>
              <a:gd name="connsiteX44" fmla="*/ 390525 w 2344738"/>
              <a:gd name="connsiteY44" fmla="*/ 101600 h 230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44738" h="2306637" fill="norm" stroke="1" extrusionOk="0">
                <a:moveTo>
                  <a:pt x="500062" y="0"/>
                </a:moveTo>
                <a:lnTo>
                  <a:pt x="795337" y="0"/>
                </a:lnTo>
                <a:lnTo>
                  <a:pt x="571500" y="223837"/>
                </a:lnTo>
                <a:lnTo>
                  <a:pt x="674687" y="328612"/>
                </a:lnTo>
                <a:lnTo>
                  <a:pt x="750887" y="252412"/>
                </a:lnTo>
                <a:lnTo>
                  <a:pt x="839787" y="341312"/>
                </a:lnTo>
                <a:lnTo>
                  <a:pt x="679450" y="500062"/>
                </a:lnTo>
                <a:lnTo>
                  <a:pt x="771525" y="592137"/>
                </a:lnTo>
                <a:lnTo>
                  <a:pt x="911225" y="452437"/>
                </a:lnTo>
                <a:lnTo>
                  <a:pt x="911225" y="357187"/>
                </a:lnTo>
                <a:lnTo>
                  <a:pt x="1071563" y="357187"/>
                </a:lnTo>
                <a:lnTo>
                  <a:pt x="1174750" y="254000"/>
                </a:lnTo>
                <a:lnTo>
                  <a:pt x="971550" y="50800"/>
                </a:lnTo>
                <a:lnTo>
                  <a:pt x="1377950" y="50800"/>
                </a:lnTo>
                <a:lnTo>
                  <a:pt x="1516063" y="188912"/>
                </a:lnTo>
                <a:lnTo>
                  <a:pt x="1516063" y="1223962"/>
                </a:lnTo>
                <a:lnTo>
                  <a:pt x="1730376" y="1223962"/>
                </a:lnTo>
                <a:lnTo>
                  <a:pt x="1844676" y="1338262"/>
                </a:lnTo>
                <a:lnTo>
                  <a:pt x="2344738" y="1338262"/>
                </a:lnTo>
                <a:lnTo>
                  <a:pt x="2344738" y="1630362"/>
                </a:lnTo>
                <a:lnTo>
                  <a:pt x="2058988" y="1916112"/>
                </a:lnTo>
                <a:lnTo>
                  <a:pt x="1876426" y="1733550"/>
                </a:lnTo>
                <a:lnTo>
                  <a:pt x="1576388" y="1733550"/>
                </a:lnTo>
                <a:lnTo>
                  <a:pt x="1679576" y="1838325"/>
                </a:lnTo>
                <a:lnTo>
                  <a:pt x="1547813" y="1971675"/>
                </a:lnTo>
                <a:lnTo>
                  <a:pt x="1204913" y="1971675"/>
                </a:lnTo>
                <a:lnTo>
                  <a:pt x="1204913" y="2082800"/>
                </a:lnTo>
                <a:lnTo>
                  <a:pt x="579437" y="2082800"/>
                </a:lnTo>
                <a:lnTo>
                  <a:pt x="354012" y="2306637"/>
                </a:lnTo>
                <a:lnTo>
                  <a:pt x="354012" y="1819275"/>
                </a:lnTo>
                <a:lnTo>
                  <a:pt x="482600" y="1692275"/>
                </a:lnTo>
                <a:lnTo>
                  <a:pt x="482600" y="1546225"/>
                </a:lnTo>
                <a:lnTo>
                  <a:pt x="611187" y="1546225"/>
                </a:lnTo>
                <a:lnTo>
                  <a:pt x="611187" y="1401762"/>
                </a:lnTo>
                <a:lnTo>
                  <a:pt x="465137" y="1255712"/>
                </a:lnTo>
                <a:lnTo>
                  <a:pt x="571500" y="1149350"/>
                </a:lnTo>
                <a:lnTo>
                  <a:pt x="571500" y="912812"/>
                </a:lnTo>
                <a:lnTo>
                  <a:pt x="354012" y="912812"/>
                </a:lnTo>
                <a:lnTo>
                  <a:pt x="354012" y="809625"/>
                </a:lnTo>
                <a:lnTo>
                  <a:pt x="474662" y="712788"/>
                </a:lnTo>
                <a:lnTo>
                  <a:pt x="161925" y="642937"/>
                </a:lnTo>
                <a:lnTo>
                  <a:pt x="161925" y="334962"/>
                </a:lnTo>
                <a:lnTo>
                  <a:pt x="0" y="334962"/>
                </a:lnTo>
                <a:lnTo>
                  <a:pt x="0" y="101600"/>
                </a:lnTo>
                <a:lnTo>
                  <a:pt x="390525" y="1016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446530837" name="Textplatzhalter 179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5438776" y="1145292"/>
            <a:ext cx="747713" cy="1087040"/>
          </a:xfrm>
          <a:custGeom>
            <a:avLst/>
            <a:gdLst>
              <a:gd name="connsiteX0" fmla="*/ 996950 w 996950"/>
              <a:gd name="connsiteY0" fmla="*/ 0 h 1449387"/>
              <a:gd name="connsiteX1" fmla="*/ 996950 w 996950"/>
              <a:gd name="connsiteY1" fmla="*/ 1449387 h 1449387"/>
              <a:gd name="connsiteX2" fmla="*/ 728663 w 996950"/>
              <a:gd name="connsiteY2" fmla="*/ 1181100 h 1449387"/>
              <a:gd name="connsiteX3" fmla="*/ 525462 w 996950"/>
              <a:gd name="connsiteY3" fmla="*/ 1385887 h 1449387"/>
              <a:gd name="connsiteX4" fmla="*/ 312737 w 996950"/>
              <a:gd name="connsiteY4" fmla="*/ 1385887 h 1449387"/>
              <a:gd name="connsiteX5" fmla="*/ 174625 w 996950"/>
              <a:gd name="connsiteY5" fmla="*/ 1247775 h 1449387"/>
              <a:gd name="connsiteX6" fmla="*/ 433387 w 996950"/>
              <a:gd name="connsiteY6" fmla="*/ 989012 h 1449387"/>
              <a:gd name="connsiteX7" fmla="*/ 433387 w 996950"/>
              <a:gd name="connsiteY7" fmla="*/ 735012 h 1449387"/>
              <a:gd name="connsiteX8" fmla="*/ 47625 w 996950"/>
              <a:gd name="connsiteY8" fmla="*/ 1117600 h 1449387"/>
              <a:gd name="connsiteX9" fmla="*/ 306387 w 996950"/>
              <a:gd name="connsiteY9" fmla="*/ 860425 h 1449387"/>
              <a:gd name="connsiteX10" fmla="*/ 0 w 996950"/>
              <a:gd name="connsiteY10" fmla="*/ 554037 h 1449387"/>
              <a:gd name="connsiteX11" fmla="*/ 0 w 996950"/>
              <a:gd name="connsiteY11" fmla="*/ 436562 h 1449387"/>
              <a:gd name="connsiteX12" fmla="*/ 492125 w 996950"/>
              <a:gd name="connsiteY12" fmla="*/ 436562 h 1449387"/>
              <a:gd name="connsiteX13" fmla="*/ 642938 w 996950"/>
              <a:gd name="connsiteY13" fmla="*/ 285750 h 1449387"/>
              <a:gd name="connsiteX14" fmla="*/ 773113 w 996950"/>
              <a:gd name="connsiteY14" fmla="*/ 415925 h 1449387"/>
              <a:gd name="connsiteX15" fmla="*/ 909638 w 996950"/>
              <a:gd name="connsiteY15" fmla="*/ 415925 h 1449387"/>
              <a:gd name="connsiteX16" fmla="*/ 909638 w 996950"/>
              <a:gd name="connsiteY16" fmla="*/ 88900 h 144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96950" h="1449387" fill="norm" stroke="1" extrusionOk="0">
                <a:moveTo>
                  <a:pt x="996950" y="0"/>
                </a:moveTo>
                <a:lnTo>
                  <a:pt x="996950" y="1449387"/>
                </a:lnTo>
                <a:lnTo>
                  <a:pt x="728663" y="1181100"/>
                </a:lnTo>
                <a:lnTo>
                  <a:pt x="525462" y="1385887"/>
                </a:lnTo>
                <a:lnTo>
                  <a:pt x="312737" y="1385887"/>
                </a:lnTo>
                <a:lnTo>
                  <a:pt x="174625" y="1247775"/>
                </a:lnTo>
                <a:lnTo>
                  <a:pt x="433387" y="989012"/>
                </a:lnTo>
                <a:lnTo>
                  <a:pt x="433387" y="735012"/>
                </a:lnTo>
                <a:lnTo>
                  <a:pt x="47625" y="1117600"/>
                </a:lnTo>
                <a:lnTo>
                  <a:pt x="306387" y="860425"/>
                </a:lnTo>
                <a:lnTo>
                  <a:pt x="0" y="554037"/>
                </a:lnTo>
                <a:lnTo>
                  <a:pt x="0" y="436562"/>
                </a:lnTo>
                <a:lnTo>
                  <a:pt x="492125" y="436562"/>
                </a:lnTo>
                <a:lnTo>
                  <a:pt x="642938" y="285750"/>
                </a:lnTo>
                <a:lnTo>
                  <a:pt x="773113" y="415925"/>
                </a:lnTo>
                <a:lnTo>
                  <a:pt x="909638" y="415925"/>
                </a:lnTo>
                <a:lnTo>
                  <a:pt x="909638" y="8890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924043835" name="Textplatzhalter 181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673329" y="2031117"/>
            <a:ext cx="723900" cy="929878"/>
          </a:xfrm>
          <a:custGeom>
            <a:avLst/>
            <a:gdLst>
              <a:gd name="connsiteX0" fmla="*/ 415925 w 965200"/>
              <a:gd name="connsiteY0" fmla="*/ 0 h 1239837"/>
              <a:gd name="connsiteX1" fmla="*/ 684213 w 965200"/>
              <a:gd name="connsiteY1" fmla="*/ 268288 h 1239837"/>
              <a:gd name="connsiteX2" fmla="*/ 684213 w 965200"/>
              <a:gd name="connsiteY2" fmla="*/ 452437 h 1239837"/>
              <a:gd name="connsiteX3" fmla="*/ 965200 w 965200"/>
              <a:gd name="connsiteY3" fmla="*/ 733425 h 1239837"/>
              <a:gd name="connsiteX4" fmla="*/ 471488 w 965200"/>
              <a:gd name="connsiteY4" fmla="*/ 733425 h 1239837"/>
              <a:gd name="connsiteX5" fmla="*/ 214312 w 965200"/>
              <a:gd name="connsiteY5" fmla="*/ 1004887 h 1239837"/>
              <a:gd name="connsiteX6" fmla="*/ 214312 w 965200"/>
              <a:gd name="connsiteY6" fmla="*/ 1239837 h 1239837"/>
              <a:gd name="connsiteX7" fmla="*/ 0 w 965200"/>
              <a:gd name="connsiteY7" fmla="*/ 1239837 h 1239837"/>
              <a:gd name="connsiteX8" fmla="*/ 0 w 965200"/>
              <a:gd name="connsiteY8" fmla="*/ 204787 h 1239837"/>
              <a:gd name="connsiteX9" fmla="*/ 212725 w 965200"/>
              <a:gd name="connsiteY9" fmla="*/ 204787 h 1239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5200" h="1239837" fill="norm" stroke="1" extrusionOk="0">
                <a:moveTo>
                  <a:pt x="415925" y="0"/>
                </a:moveTo>
                <a:lnTo>
                  <a:pt x="684213" y="268288"/>
                </a:lnTo>
                <a:lnTo>
                  <a:pt x="684213" y="452437"/>
                </a:lnTo>
                <a:lnTo>
                  <a:pt x="965200" y="733425"/>
                </a:lnTo>
                <a:lnTo>
                  <a:pt x="471488" y="733425"/>
                </a:lnTo>
                <a:lnTo>
                  <a:pt x="214312" y="1004887"/>
                </a:lnTo>
                <a:lnTo>
                  <a:pt x="214312" y="1239837"/>
                </a:lnTo>
                <a:lnTo>
                  <a:pt x="0" y="1239837"/>
                </a:lnTo>
                <a:lnTo>
                  <a:pt x="0" y="204787"/>
                </a:lnTo>
                <a:lnTo>
                  <a:pt x="212725" y="204787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370059728" name="Textplatzhalter 186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014913" y="1327457"/>
            <a:ext cx="653654" cy="656034"/>
          </a:xfrm>
          <a:custGeom>
            <a:avLst/>
            <a:gdLst>
              <a:gd name="connsiteX0" fmla="*/ 381000 w 871538"/>
              <a:gd name="connsiteY0" fmla="*/ 0 h 874712"/>
              <a:gd name="connsiteX1" fmla="*/ 381000 w 871538"/>
              <a:gd name="connsiteY1" fmla="*/ 346075 h 874712"/>
              <a:gd name="connsiteX2" fmla="*/ 382588 w 871538"/>
              <a:gd name="connsiteY2" fmla="*/ 346075 h 874712"/>
              <a:gd name="connsiteX3" fmla="*/ 388938 w 871538"/>
              <a:gd name="connsiteY3" fmla="*/ 341312 h 874712"/>
              <a:gd name="connsiteX4" fmla="*/ 409575 w 871538"/>
              <a:gd name="connsiteY4" fmla="*/ 325437 h 874712"/>
              <a:gd name="connsiteX5" fmla="*/ 473076 w 871538"/>
              <a:gd name="connsiteY5" fmla="*/ 273050 h 874712"/>
              <a:gd name="connsiteX6" fmla="*/ 565151 w 871538"/>
              <a:gd name="connsiteY6" fmla="*/ 193675 h 874712"/>
              <a:gd name="connsiteX7" fmla="*/ 565151 w 871538"/>
              <a:gd name="connsiteY7" fmla="*/ 311150 h 874712"/>
              <a:gd name="connsiteX8" fmla="*/ 871538 w 871538"/>
              <a:gd name="connsiteY8" fmla="*/ 617537 h 874712"/>
              <a:gd name="connsiteX9" fmla="*/ 612776 w 871538"/>
              <a:gd name="connsiteY9" fmla="*/ 874712 h 874712"/>
              <a:gd name="connsiteX10" fmla="*/ 436563 w 871538"/>
              <a:gd name="connsiteY10" fmla="*/ 698500 h 874712"/>
              <a:gd name="connsiteX11" fmla="*/ 436563 w 871538"/>
              <a:gd name="connsiteY11" fmla="*/ 461962 h 874712"/>
              <a:gd name="connsiteX12" fmla="*/ 244475 w 871538"/>
              <a:gd name="connsiteY12" fmla="*/ 461962 h 874712"/>
              <a:gd name="connsiteX13" fmla="*/ 244475 w 871538"/>
              <a:gd name="connsiteY13" fmla="*/ 644525 h 874712"/>
              <a:gd name="connsiteX14" fmla="*/ 0 w 871538"/>
              <a:gd name="connsiteY14" fmla="*/ 644525 h 874712"/>
              <a:gd name="connsiteX15" fmla="*/ 206375 w 871538"/>
              <a:gd name="connsiteY15" fmla="*/ 436562 h 874712"/>
              <a:gd name="connsiteX16" fmla="*/ 74612 w 871538"/>
              <a:gd name="connsiteY16" fmla="*/ 303212 h 87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71538" h="874712" fill="norm" stroke="1" extrusionOk="0">
                <a:moveTo>
                  <a:pt x="381000" y="0"/>
                </a:moveTo>
                <a:lnTo>
                  <a:pt x="381000" y="346075"/>
                </a:lnTo>
                <a:lnTo>
                  <a:pt x="382588" y="346075"/>
                </a:lnTo>
                <a:lnTo>
                  <a:pt x="388938" y="341312"/>
                </a:lnTo>
                <a:lnTo>
                  <a:pt x="409575" y="325437"/>
                </a:lnTo>
                <a:lnTo>
                  <a:pt x="473076" y="273050"/>
                </a:lnTo>
                <a:lnTo>
                  <a:pt x="565151" y="193675"/>
                </a:lnTo>
                <a:lnTo>
                  <a:pt x="565151" y="311150"/>
                </a:lnTo>
                <a:lnTo>
                  <a:pt x="871538" y="617537"/>
                </a:lnTo>
                <a:lnTo>
                  <a:pt x="612776" y="874712"/>
                </a:lnTo>
                <a:lnTo>
                  <a:pt x="436563" y="698500"/>
                </a:lnTo>
                <a:lnTo>
                  <a:pt x="436563" y="461962"/>
                </a:lnTo>
                <a:lnTo>
                  <a:pt x="244475" y="461962"/>
                </a:lnTo>
                <a:lnTo>
                  <a:pt x="244475" y="644525"/>
                </a:lnTo>
                <a:lnTo>
                  <a:pt x="0" y="644525"/>
                </a:lnTo>
                <a:lnTo>
                  <a:pt x="206375" y="436562"/>
                </a:lnTo>
                <a:lnTo>
                  <a:pt x="74612" y="303212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075262138" name="Textplatzhalter 188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186489" y="1347698"/>
            <a:ext cx="636985" cy="857250"/>
          </a:xfrm>
          <a:custGeom>
            <a:avLst/>
            <a:gdLst>
              <a:gd name="connsiteX0" fmla="*/ 0 w 849313"/>
              <a:gd name="connsiteY0" fmla="*/ 0 h 1143000"/>
              <a:gd name="connsiteX1" fmla="*/ 295275 w 849313"/>
              <a:gd name="connsiteY1" fmla="*/ 0 h 1143000"/>
              <a:gd name="connsiteX2" fmla="*/ 849313 w 849313"/>
              <a:gd name="connsiteY2" fmla="*/ 555625 h 1143000"/>
              <a:gd name="connsiteX3" fmla="*/ 849313 w 849313"/>
              <a:gd name="connsiteY3" fmla="*/ 773113 h 1143000"/>
              <a:gd name="connsiteX4" fmla="*/ 476250 w 849313"/>
              <a:gd name="connsiteY4" fmla="*/ 1143000 h 1143000"/>
              <a:gd name="connsiteX5" fmla="*/ 358775 w 849313"/>
              <a:gd name="connsiteY5" fmla="*/ 1057275 h 1143000"/>
              <a:gd name="connsiteX6" fmla="*/ 106362 w 849313"/>
              <a:gd name="connsiteY6" fmla="*/ 1057275 h 1143000"/>
              <a:gd name="connsiteX7" fmla="*/ 0 w 849313"/>
              <a:gd name="connsiteY7" fmla="*/ 950913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9313" h="1143000" fill="norm" stroke="1" extrusionOk="0">
                <a:moveTo>
                  <a:pt x="0" y="0"/>
                </a:moveTo>
                <a:lnTo>
                  <a:pt x="295275" y="0"/>
                </a:lnTo>
                <a:lnTo>
                  <a:pt x="849313" y="555625"/>
                </a:lnTo>
                <a:lnTo>
                  <a:pt x="849313" y="773113"/>
                </a:lnTo>
                <a:lnTo>
                  <a:pt x="476250" y="1143000"/>
                </a:lnTo>
                <a:lnTo>
                  <a:pt x="358775" y="1057275"/>
                </a:lnTo>
                <a:lnTo>
                  <a:pt x="106362" y="1057275"/>
                </a:lnTo>
                <a:lnTo>
                  <a:pt x="0" y="950913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228500174" name="Textplatzhalter 190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4964907" y="1673929"/>
            <a:ext cx="798910" cy="813197"/>
          </a:xfrm>
          <a:custGeom>
            <a:avLst/>
            <a:gdLst>
              <a:gd name="connsiteX0" fmla="*/ 311150 w 1065213"/>
              <a:gd name="connsiteY0" fmla="*/ 0 h 1084262"/>
              <a:gd name="connsiteX1" fmla="*/ 503238 w 1065213"/>
              <a:gd name="connsiteY1" fmla="*/ 0 h 1084262"/>
              <a:gd name="connsiteX2" fmla="*/ 503238 w 1065213"/>
              <a:gd name="connsiteY2" fmla="*/ 236537 h 1084262"/>
              <a:gd name="connsiteX3" fmla="*/ 679451 w 1065213"/>
              <a:gd name="connsiteY3" fmla="*/ 412750 h 1084262"/>
              <a:gd name="connsiteX4" fmla="*/ 1065213 w 1065213"/>
              <a:gd name="connsiteY4" fmla="*/ 30162 h 1084262"/>
              <a:gd name="connsiteX5" fmla="*/ 1065213 w 1065213"/>
              <a:gd name="connsiteY5" fmla="*/ 284162 h 1084262"/>
              <a:gd name="connsiteX6" fmla="*/ 806451 w 1065213"/>
              <a:gd name="connsiteY6" fmla="*/ 542925 h 1084262"/>
              <a:gd name="connsiteX7" fmla="*/ 400050 w 1065213"/>
              <a:gd name="connsiteY7" fmla="*/ 542925 h 1084262"/>
              <a:gd name="connsiteX8" fmla="*/ 603251 w 1065213"/>
              <a:gd name="connsiteY8" fmla="*/ 746125 h 1084262"/>
              <a:gd name="connsiteX9" fmla="*/ 500063 w 1065213"/>
              <a:gd name="connsiteY9" fmla="*/ 849312 h 1084262"/>
              <a:gd name="connsiteX10" fmla="*/ 339725 w 1065213"/>
              <a:gd name="connsiteY10" fmla="*/ 849312 h 1084262"/>
              <a:gd name="connsiteX11" fmla="*/ 339725 w 1065213"/>
              <a:gd name="connsiteY11" fmla="*/ 944562 h 1084262"/>
              <a:gd name="connsiteX12" fmla="*/ 200025 w 1065213"/>
              <a:gd name="connsiteY12" fmla="*/ 1084262 h 1084262"/>
              <a:gd name="connsiteX13" fmla="*/ 107950 w 1065213"/>
              <a:gd name="connsiteY13" fmla="*/ 992187 h 1084262"/>
              <a:gd name="connsiteX14" fmla="*/ 268288 w 1065213"/>
              <a:gd name="connsiteY14" fmla="*/ 833437 h 1084262"/>
              <a:gd name="connsiteX15" fmla="*/ 179387 w 1065213"/>
              <a:gd name="connsiteY15" fmla="*/ 744537 h 1084262"/>
              <a:gd name="connsiteX16" fmla="*/ 103187 w 1065213"/>
              <a:gd name="connsiteY16" fmla="*/ 820737 h 1084262"/>
              <a:gd name="connsiteX17" fmla="*/ 0 w 1065213"/>
              <a:gd name="connsiteY17" fmla="*/ 715962 h 1084262"/>
              <a:gd name="connsiteX18" fmla="*/ 223837 w 1065213"/>
              <a:gd name="connsiteY18" fmla="*/ 492125 h 1084262"/>
              <a:gd name="connsiteX19" fmla="*/ 223837 w 1065213"/>
              <a:gd name="connsiteY19" fmla="*/ 338137 h 1084262"/>
              <a:gd name="connsiteX20" fmla="*/ 66675 w 1065213"/>
              <a:gd name="connsiteY20" fmla="*/ 182562 h 1084262"/>
              <a:gd name="connsiteX21" fmla="*/ 311150 w 1065213"/>
              <a:gd name="connsiteY21" fmla="*/ 182562 h 108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65213" h="1084262" fill="norm" stroke="1" extrusionOk="0">
                <a:moveTo>
                  <a:pt x="311150" y="0"/>
                </a:moveTo>
                <a:lnTo>
                  <a:pt x="503238" y="0"/>
                </a:lnTo>
                <a:lnTo>
                  <a:pt x="503238" y="236537"/>
                </a:lnTo>
                <a:lnTo>
                  <a:pt x="679451" y="412750"/>
                </a:lnTo>
                <a:lnTo>
                  <a:pt x="1065213" y="30162"/>
                </a:lnTo>
                <a:lnTo>
                  <a:pt x="1065213" y="284162"/>
                </a:lnTo>
                <a:lnTo>
                  <a:pt x="806451" y="542925"/>
                </a:lnTo>
                <a:lnTo>
                  <a:pt x="400050" y="542925"/>
                </a:lnTo>
                <a:lnTo>
                  <a:pt x="603251" y="746125"/>
                </a:lnTo>
                <a:lnTo>
                  <a:pt x="500063" y="849312"/>
                </a:lnTo>
                <a:lnTo>
                  <a:pt x="339725" y="849312"/>
                </a:lnTo>
                <a:lnTo>
                  <a:pt x="339725" y="944562"/>
                </a:lnTo>
                <a:lnTo>
                  <a:pt x="200025" y="1084262"/>
                </a:lnTo>
                <a:lnTo>
                  <a:pt x="107950" y="992187"/>
                </a:lnTo>
                <a:lnTo>
                  <a:pt x="268288" y="833437"/>
                </a:lnTo>
                <a:lnTo>
                  <a:pt x="179387" y="744537"/>
                </a:lnTo>
                <a:lnTo>
                  <a:pt x="103187" y="820737"/>
                </a:lnTo>
                <a:lnTo>
                  <a:pt x="0" y="715962"/>
                </a:lnTo>
                <a:lnTo>
                  <a:pt x="223837" y="492125"/>
                </a:lnTo>
                <a:lnTo>
                  <a:pt x="223837" y="338137"/>
                </a:lnTo>
                <a:lnTo>
                  <a:pt x="66675" y="182562"/>
                </a:lnTo>
                <a:lnTo>
                  <a:pt x="311150" y="182562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996465176" name="Textplatzhalter 192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6407945" y="1259591"/>
            <a:ext cx="1102519" cy="504825"/>
          </a:xfrm>
          <a:custGeom>
            <a:avLst/>
            <a:gdLst>
              <a:gd name="connsiteX0" fmla="*/ 633412 w 1470025"/>
              <a:gd name="connsiteY0" fmla="*/ 0 h 673100"/>
              <a:gd name="connsiteX1" fmla="*/ 706438 w 1470025"/>
              <a:gd name="connsiteY1" fmla="*/ 71437 h 673100"/>
              <a:gd name="connsiteX2" fmla="*/ 1042988 w 1470025"/>
              <a:gd name="connsiteY2" fmla="*/ 71437 h 673100"/>
              <a:gd name="connsiteX3" fmla="*/ 1470025 w 1470025"/>
              <a:gd name="connsiteY3" fmla="*/ 500063 h 673100"/>
              <a:gd name="connsiteX4" fmla="*/ 725488 w 1470025"/>
              <a:gd name="connsiteY4" fmla="*/ 500063 h 673100"/>
              <a:gd name="connsiteX5" fmla="*/ 554038 w 1470025"/>
              <a:gd name="connsiteY5" fmla="*/ 673100 h 673100"/>
              <a:gd name="connsiteX6" fmla="*/ 0 w 1470025"/>
              <a:gd name="connsiteY6" fmla="*/ 117475 h 673100"/>
              <a:gd name="connsiteX7" fmla="*/ 192088 w 1470025"/>
              <a:gd name="connsiteY7" fmla="*/ 117475 h 673100"/>
              <a:gd name="connsiteX8" fmla="*/ 285750 w 1470025"/>
              <a:gd name="connsiteY8" fmla="*/ 244475 h 673100"/>
              <a:gd name="connsiteX9" fmla="*/ 385762 w 1470025"/>
              <a:gd name="connsiteY9" fmla="*/ 103187 h 673100"/>
              <a:gd name="connsiteX10" fmla="*/ 530225 w 1470025"/>
              <a:gd name="connsiteY10" fmla="*/ 103187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70025" h="673100" fill="norm" stroke="1" extrusionOk="0">
                <a:moveTo>
                  <a:pt x="633412" y="0"/>
                </a:moveTo>
                <a:lnTo>
                  <a:pt x="706438" y="71437"/>
                </a:lnTo>
                <a:lnTo>
                  <a:pt x="1042988" y="71437"/>
                </a:lnTo>
                <a:lnTo>
                  <a:pt x="1470025" y="500063"/>
                </a:lnTo>
                <a:lnTo>
                  <a:pt x="725488" y="500063"/>
                </a:lnTo>
                <a:lnTo>
                  <a:pt x="554038" y="673100"/>
                </a:lnTo>
                <a:lnTo>
                  <a:pt x="0" y="117475"/>
                </a:lnTo>
                <a:lnTo>
                  <a:pt x="192088" y="117475"/>
                </a:lnTo>
                <a:lnTo>
                  <a:pt x="285750" y="244475"/>
                </a:lnTo>
                <a:lnTo>
                  <a:pt x="385762" y="103187"/>
                </a:lnTo>
                <a:lnTo>
                  <a:pt x="530225" y="103187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568521929" name="Textplatzhalter 19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7113985" y="1714411"/>
            <a:ext cx="540544" cy="421481"/>
          </a:xfrm>
          <a:custGeom>
            <a:avLst/>
            <a:gdLst>
              <a:gd name="connsiteX0" fmla="*/ 379413 w 720725"/>
              <a:gd name="connsiteY0" fmla="*/ 0 h 561975"/>
              <a:gd name="connsiteX1" fmla="*/ 720725 w 720725"/>
              <a:gd name="connsiteY1" fmla="*/ 0 h 561975"/>
              <a:gd name="connsiteX2" fmla="*/ 720725 w 720725"/>
              <a:gd name="connsiteY2" fmla="*/ 117475 h 561975"/>
              <a:gd name="connsiteX3" fmla="*/ 557213 w 720725"/>
              <a:gd name="connsiteY3" fmla="*/ 282575 h 561975"/>
              <a:gd name="connsiteX4" fmla="*/ 428625 w 720725"/>
              <a:gd name="connsiteY4" fmla="*/ 201613 h 561975"/>
              <a:gd name="connsiteX5" fmla="*/ 176213 w 720725"/>
              <a:gd name="connsiteY5" fmla="*/ 454025 h 561975"/>
              <a:gd name="connsiteX6" fmla="*/ 285750 w 720725"/>
              <a:gd name="connsiteY6" fmla="*/ 561975 h 561975"/>
              <a:gd name="connsiteX7" fmla="*/ 0 w 720725"/>
              <a:gd name="connsiteY7" fmla="*/ 561975 h 561975"/>
              <a:gd name="connsiteX8" fmla="*/ 0 w 720725"/>
              <a:gd name="connsiteY8" fmla="*/ 117475 h 561975"/>
              <a:gd name="connsiteX9" fmla="*/ 379413 w 720725"/>
              <a:gd name="connsiteY9" fmla="*/ 117475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0725" h="561975" fill="norm" stroke="1" extrusionOk="0">
                <a:moveTo>
                  <a:pt x="379413" y="0"/>
                </a:moveTo>
                <a:lnTo>
                  <a:pt x="720725" y="0"/>
                </a:lnTo>
                <a:lnTo>
                  <a:pt x="720725" y="117475"/>
                </a:lnTo>
                <a:lnTo>
                  <a:pt x="557213" y="282575"/>
                </a:lnTo>
                <a:lnTo>
                  <a:pt x="428625" y="201613"/>
                </a:lnTo>
                <a:lnTo>
                  <a:pt x="176213" y="454025"/>
                </a:lnTo>
                <a:lnTo>
                  <a:pt x="285750" y="561975"/>
                </a:lnTo>
                <a:lnTo>
                  <a:pt x="0" y="561975"/>
                </a:lnTo>
                <a:lnTo>
                  <a:pt x="0" y="117475"/>
                </a:lnTo>
                <a:lnTo>
                  <a:pt x="379413" y="117475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840169585" name="Textplatzhalter 197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246145" y="1865620"/>
            <a:ext cx="285750" cy="270272"/>
          </a:xfrm>
          <a:custGeom>
            <a:avLst/>
            <a:gdLst>
              <a:gd name="connsiteX0" fmla="*/ 252412 w 381000"/>
              <a:gd name="connsiteY0" fmla="*/ 0 h 360362"/>
              <a:gd name="connsiteX1" fmla="*/ 381000 w 381000"/>
              <a:gd name="connsiteY1" fmla="*/ 80962 h 360362"/>
              <a:gd name="connsiteX2" fmla="*/ 381000 w 381000"/>
              <a:gd name="connsiteY2" fmla="*/ 360362 h 360362"/>
              <a:gd name="connsiteX3" fmla="*/ 109538 w 381000"/>
              <a:gd name="connsiteY3" fmla="*/ 360362 h 360362"/>
              <a:gd name="connsiteX4" fmla="*/ 0 w 381000"/>
              <a:gd name="connsiteY4" fmla="*/ 252412 h 3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360362" fill="norm" stroke="1" extrusionOk="0">
                <a:moveTo>
                  <a:pt x="252412" y="0"/>
                </a:moveTo>
                <a:lnTo>
                  <a:pt x="381000" y="80962"/>
                </a:lnTo>
                <a:lnTo>
                  <a:pt x="381000" y="360362"/>
                </a:lnTo>
                <a:lnTo>
                  <a:pt x="109538" y="360362"/>
                </a:lnTo>
                <a:lnTo>
                  <a:pt x="0" y="252412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971996649" name="Textplatzhalter 199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186488" y="1073854"/>
            <a:ext cx="510779" cy="369094"/>
          </a:xfrm>
          <a:custGeom>
            <a:avLst/>
            <a:gdLst>
              <a:gd name="connsiteX0" fmla="*/ 96837 w 681038"/>
              <a:gd name="connsiteY0" fmla="*/ 0 h 492125"/>
              <a:gd name="connsiteX1" fmla="*/ 352425 w 681038"/>
              <a:gd name="connsiteY1" fmla="*/ 0 h 492125"/>
              <a:gd name="connsiteX2" fmla="*/ 352425 w 681038"/>
              <a:gd name="connsiteY2" fmla="*/ 134938 h 492125"/>
              <a:gd name="connsiteX3" fmla="*/ 428625 w 681038"/>
              <a:gd name="connsiteY3" fmla="*/ 211138 h 492125"/>
              <a:gd name="connsiteX4" fmla="*/ 504825 w 681038"/>
              <a:gd name="connsiteY4" fmla="*/ 134938 h 492125"/>
              <a:gd name="connsiteX5" fmla="*/ 681038 w 681038"/>
              <a:gd name="connsiteY5" fmla="*/ 134938 h 492125"/>
              <a:gd name="connsiteX6" fmla="*/ 681038 w 681038"/>
              <a:gd name="connsiteY6" fmla="*/ 350838 h 492125"/>
              <a:gd name="connsiteX7" fmla="*/ 581025 w 681038"/>
              <a:gd name="connsiteY7" fmla="*/ 492125 h 492125"/>
              <a:gd name="connsiteX8" fmla="*/ 487363 w 681038"/>
              <a:gd name="connsiteY8" fmla="*/ 365125 h 492125"/>
              <a:gd name="connsiteX9" fmla="*/ 0 w 681038"/>
              <a:gd name="connsiteY9" fmla="*/ 365125 h 492125"/>
              <a:gd name="connsiteX10" fmla="*/ 0 w 681038"/>
              <a:gd name="connsiteY10" fmla="*/ 95250 h 49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1038" h="492125" fill="norm" stroke="1" extrusionOk="0">
                <a:moveTo>
                  <a:pt x="96837" y="0"/>
                </a:moveTo>
                <a:lnTo>
                  <a:pt x="352425" y="0"/>
                </a:lnTo>
                <a:lnTo>
                  <a:pt x="352425" y="134938"/>
                </a:lnTo>
                <a:lnTo>
                  <a:pt x="428625" y="211138"/>
                </a:lnTo>
                <a:lnTo>
                  <a:pt x="504825" y="134938"/>
                </a:lnTo>
                <a:lnTo>
                  <a:pt x="681038" y="134938"/>
                </a:lnTo>
                <a:lnTo>
                  <a:pt x="681038" y="350838"/>
                </a:lnTo>
                <a:lnTo>
                  <a:pt x="581025" y="492125"/>
                </a:lnTo>
                <a:lnTo>
                  <a:pt x="487363" y="365125"/>
                </a:lnTo>
                <a:lnTo>
                  <a:pt x="0" y="365125"/>
                </a:lnTo>
                <a:lnTo>
                  <a:pt x="0" y="95250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511754052" name="Textplatzhalter 201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5300664" y="1229826"/>
            <a:ext cx="240506" cy="357188"/>
          </a:xfrm>
          <a:custGeom>
            <a:avLst/>
            <a:gdLst>
              <a:gd name="connsiteX0" fmla="*/ 131763 w 320675"/>
              <a:gd name="connsiteY0" fmla="*/ 0 h 476250"/>
              <a:gd name="connsiteX1" fmla="*/ 320675 w 320675"/>
              <a:gd name="connsiteY1" fmla="*/ 187325 h 476250"/>
              <a:gd name="connsiteX2" fmla="*/ 184150 w 320675"/>
              <a:gd name="connsiteY2" fmla="*/ 323850 h 476250"/>
              <a:gd name="connsiteX3" fmla="*/ 92075 w 320675"/>
              <a:gd name="connsiteY3" fmla="*/ 403225 h 476250"/>
              <a:gd name="connsiteX4" fmla="*/ 28575 w 320675"/>
              <a:gd name="connsiteY4" fmla="*/ 455613 h 476250"/>
              <a:gd name="connsiteX5" fmla="*/ 7937 w 320675"/>
              <a:gd name="connsiteY5" fmla="*/ 471488 h 476250"/>
              <a:gd name="connsiteX6" fmla="*/ 1587 w 320675"/>
              <a:gd name="connsiteY6" fmla="*/ 476250 h 476250"/>
              <a:gd name="connsiteX7" fmla="*/ 0 w 320675"/>
              <a:gd name="connsiteY7" fmla="*/ 476250 h 476250"/>
              <a:gd name="connsiteX8" fmla="*/ 0 w 320675"/>
              <a:gd name="connsiteY8" fmla="*/ 13017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75" h="476250" fill="norm" stroke="1" extrusionOk="0">
                <a:moveTo>
                  <a:pt x="131763" y="0"/>
                </a:moveTo>
                <a:lnTo>
                  <a:pt x="320675" y="187325"/>
                </a:lnTo>
                <a:lnTo>
                  <a:pt x="184150" y="323850"/>
                </a:lnTo>
                <a:lnTo>
                  <a:pt x="92075" y="403225"/>
                </a:lnTo>
                <a:lnTo>
                  <a:pt x="28575" y="455613"/>
                </a:lnTo>
                <a:lnTo>
                  <a:pt x="7937" y="471488"/>
                </a:lnTo>
                <a:lnTo>
                  <a:pt x="1587" y="476250"/>
                </a:lnTo>
                <a:lnTo>
                  <a:pt x="0" y="476250"/>
                </a:lnTo>
                <a:lnTo>
                  <a:pt x="0" y="130175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753949507" name="Textplatzhalter 203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4914901" y="1554866"/>
            <a:ext cx="254794" cy="255984"/>
          </a:xfrm>
          <a:custGeom>
            <a:avLst/>
            <a:gdLst>
              <a:gd name="connsiteX0" fmla="*/ 207963 w 339725"/>
              <a:gd name="connsiteY0" fmla="*/ 0 h 341312"/>
              <a:gd name="connsiteX1" fmla="*/ 339725 w 339725"/>
              <a:gd name="connsiteY1" fmla="*/ 133350 h 341312"/>
              <a:gd name="connsiteX2" fmla="*/ 133350 w 339725"/>
              <a:gd name="connsiteY2" fmla="*/ 341312 h 341312"/>
              <a:gd name="connsiteX3" fmla="*/ 0 w 339725"/>
              <a:gd name="connsiteY3" fmla="*/ 206375 h 34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725" h="341312" fill="norm" stroke="1" extrusionOk="0">
                <a:moveTo>
                  <a:pt x="207963" y="0"/>
                </a:moveTo>
                <a:lnTo>
                  <a:pt x="339725" y="133350"/>
                </a:lnTo>
                <a:lnTo>
                  <a:pt x="133350" y="341312"/>
                </a:lnTo>
                <a:lnTo>
                  <a:pt x="0" y="206375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140320607" name="Textplatzhalter 20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6186489" y="2204948"/>
            <a:ext cx="840581" cy="577453"/>
          </a:xfrm>
          <a:custGeom>
            <a:avLst/>
            <a:gdLst>
              <a:gd name="connsiteX0" fmla="*/ 476250 w 1120775"/>
              <a:gd name="connsiteY0" fmla="*/ 0 h 769937"/>
              <a:gd name="connsiteX1" fmla="*/ 1028700 w 1120775"/>
              <a:gd name="connsiteY1" fmla="*/ 0 h 769937"/>
              <a:gd name="connsiteX2" fmla="*/ 1120775 w 1120775"/>
              <a:gd name="connsiteY2" fmla="*/ 92075 h 769937"/>
              <a:gd name="connsiteX3" fmla="*/ 857250 w 1120775"/>
              <a:gd name="connsiteY3" fmla="*/ 357187 h 769937"/>
              <a:gd name="connsiteX4" fmla="*/ 857250 w 1120775"/>
              <a:gd name="connsiteY4" fmla="*/ 769937 h 769937"/>
              <a:gd name="connsiteX5" fmla="*/ 701675 w 1120775"/>
              <a:gd name="connsiteY5" fmla="*/ 649287 h 769937"/>
              <a:gd name="connsiteX6" fmla="*/ 280987 w 1120775"/>
              <a:gd name="connsiteY6" fmla="*/ 649287 h 769937"/>
              <a:gd name="connsiteX7" fmla="*/ 280987 w 1120775"/>
              <a:gd name="connsiteY7" fmla="*/ 501650 h 769937"/>
              <a:gd name="connsiteX8" fmla="*/ 0 w 1120775"/>
              <a:gd name="connsiteY8" fmla="*/ 220662 h 769937"/>
              <a:gd name="connsiteX9" fmla="*/ 476250 w 1120775"/>
              <a:gd name="connsiteY9" fmla="*/ 220662 h 7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0775" h="769937" fill="norm" stroke="1" extrusionOk="0">
                <a:moveTo>
                  <a:pt x="476250" y="0"/>
                </a:moveTo>
                <a:lnTo>
                  <a:pt x="1028700" y="0"/>
                </a:lnTo>
                <a:lnTo>
                  <a:pt x="1120775" y="92075"/>
                </a:lnTo>
                <a:lnTo>
                  <a:pt x="857250" y="357187"/>
                </a:lnTo>
                <a:lnTo>
                  <a:pt x="857250" y="769937"/>
                </a:lnTo>
                <a:lnTo>
                  <a:pt x="701675" y="649287"/>
                </a:lnTo>
                <a:lnTo>
                  <a:pt x="280987" y="649287"/>
                </a:lnTo>
                <a:lnTo>
                  <a:pt x="280987" y="501650"/>
                </a:lnTo>
                <a:lnTo>
                  <a:pt x="0" y="220662"/>
                </a:lnTo>
                <a:lnTo>
                  <a:pt x="476250" y="220662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648555350" name="Textplatzhalter 207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6294835" y="2691914"/>
            <a:ext cx="534591" cy="644128"/>
          </a:xfrm>
          <a:custGeom>
            <a:avLst/>
            <a:gdLst>
              <a:gd name="connsiteX0" fmla="*/ 136525 w 712788"/>
              <a:gd name="connsiteY0" fmla="*/ 0 h 858837"/>
              <a:gd name="connsiteX1" fmla="*/ 557213 w 712788"/>
              <a:gd name="connsiteY1" fmla="*/ 0 h 858837"/>
              <a:gd name="connsiteX2" fmla="*/ 712788 w 712788"/>
              <a:gd name="connsiteY2" fmla="*/ 120650 h 858837"/>
              <a:gd name="connsiteX3" fmla="*/ 712788 w 712788"/>
              <a:gd name="connsiteY3" fmla="*/ 328612 h 858837"/>
              <a:gd name="connsiteX4" fmla="*/ 590550 w 712788"/>
              <a:gd name="connsiteY4" fmla="*/ 450850 h 858837"/>
              <a:gd name="connsiteX5" fmla="*/ 469900 w 712788"/>
              <a:gd name="connsiteY5" fmla="*/ 450850 h 858837"/>
              <a:gd name="connsiteX6" fmla="*/ 469900 w 712788"/>
              <a:gd name="connsiteY6" fmla="*/ 735012 h 858837"/>
              <a:gd name="connsiteX7" fmla="*/ 228600 w 712788"/>
              <a:gd name="connsiteY7" fmla="*/ 735012 h 858837"/>
              <a:gd name="connsiteX8" fmla="*/ 101600 w 712788"/>
              <a:gd name="connsiteY8" fmla="*/ 858837 h 858837"/>
              <a:gd name="connsiteX9" fmla="*/ 0 w 712788"/>
              <a:gd name="connsiteY9" fmla="*/ 765175 h 858837"/>
              <a:gd name="connsiteX10" fmla="*/ 0 w 712788"/>
              <a:gd name="connsiteY10" fmla="*/ 473075 h 858837"/>
              <a:gd name="connsiteX11" fmla="*/ 0 w 712788"/>
              <a:gd name="connsiteY11" fmla="*/ 153988 h 858837"/>
              <a:gd name="connsiteX12" fmla="*/ 0 w 712788"/>
              <a:gd name="connsiteY12" fmla="*/ 152400 h 85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788" h="858837" fill="norm" stroke="1" extrusionOk="0">
                <a:moveTo>
                  <a:pt x="136525" y="0"/>
                </a:moveTo>
                <a:lnTo>
                  <a:pt x="557213" y="0"/>
                </a:lnTo>
                <a:lnTo>
                  <a:pt x="712788" y="120650"/>
                </a:lnTo>
                <a:lnTo>
                  <a:pt x="712788" y="328612"/>
                </a:lnTo>
                <a:lnTo>
                  <a:pt x="590550" y="450850"/>
                </a:lnTo>
                <a:lnTo>
                  <a:pt x="469900" y="450850"/>
                </a:lnTo>
                <a:lnTo>
                  <a:pt x="469900" y="735012"/>
                </a:lnTo>
                <a:lnTo>
                  <a:pt x="228600" y="735012"/>
                </a:lnTo>
                <a:lnTo>
                  <a:pt x="101600" y="858837"/>
                </a:lnTo>
                <a:lnTo>
                  <a:pt x="0" y="765175"/>
                </a:lnTo>
                <a:lnTo>
                  <a:pt x="0" y="473075"/>
                </a:lnTo>
                <a:lnTo>
                  <a:pt x="0" y="153988"/>
                </a:lnTo>
                <a:lnTo>
                  <a:pt x="0" y="152400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689143891" name="Textplatzhalter 209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6829426" y="2274004"/>
            <a:ext cx="305991" cy="664369"/>
          </a:xfrm>
          <a:custGeom>
            <a:avLst/>
            <a:gdLst>
              <a:gd name="connsiteX0" fmla="*/ 263525 w 407988"/>
              <a:gd name="connsiteY0" fmla="*/ 0 h 885825"/>
              <a:gd name="connsiteX1" fmla="*/ 407988 w 407988"/>
              <a:gd name="connsiteY1" fmla="*/ 144462 h 885825"/>
              <a:gd name="connsiteX2" fmla="*/ 271463 w 407988"/>
              <a:gd name="connsiteY2" fmla="*/ 280987 h 885825"/>
              <a:gd name="connsiteX3" fmla="*/ 398463 w 407988"/>
              <a:gd name="connsiteY3" fmla="*/ 280987 h 885825"/>
              <a:gd name="connsiteX4" fmla="*/ 398463 w 407988"/>
              <a:gd name="connsiteY4" fmla="*/ 460375 h 885825"/>
              <a:gd name="connsiteX5" fmla="*/ 406401 w 407988"/>
              <a:gd name="connsiteY5" fmla="*/ 460375 h 885825"/>
              <a:gd name="connsiteX6" fmla="*/ 204788 w 407988"/>
              <a:gd name="connsiteY6" fmla="*/ 663575 h 885825"/>
              <a:gd name="connsiteX7" fmla="*/ 204788 w 407988"/>
              <a:gd name="connsiteY7" fmla="*/ 885825 h 885825"/>
              <a:gd name="connsiteX8" fmla="*/ 0 w 407988"/>
              <a:gd name="connsiteY8" fmla="*/ 885825 h 885825"/>
              <a:gd name="connsiteX9" fmla="*/ 0 w 407988"/>
              <a:gd name="connsiteY9" fmla="*/ 677863 h 885825"/>
              <a:gd name="connsiteX10" fmla="*/ 0 w 407988"/>
              <a:gd name="connsiteY10" fmla="*/ 265112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7988" h="885825" fill="norm" stroke="1" extrusionOk="0">
                <a:moveTo>
                  <a:pt x="263525" y="0"/>
                </a:moveTo>
                <a:lnTo>
                  <a:pt x="407988" y="144462"/>
                </a:lnTo>
                <a:lnTo>
                  <a:pt x="271463" y="280987"/>
                </a:lnTo>
                <a:lnTo>
                  <a:pt x="398463" y="280987"/>
                </a:lnTo>
                <a:lnTo>
                  <a:pt x="398463" y="460375"/>
                </a:lnTo>
                <a:lnTo>
                  <a:pt x="406401" y="460375"/>
                </a:lnTo>
                <a:lnTo>
                  <a:pt x="204788" y="663575"/>
                </a:lnTo>
                <a:lnTo>
                  <a:pt x="204788" y="885825"/>
                </a:lnTo>
                <a:lnTo>
                  <a:pt x="0" y="885825"/>
                </a:lnTo>
                <a:lnTo>
                  <a:pt x="0" y="677863"/>
                </a:lnTo>
                <a:lnTo>
                  <a:pt x="0" y="265112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299024146" name="Textplatzhalter 211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5834064" y="2581185"/>
            <a:ext cx="259556" cy="465534"/>
          </a:xfrm>
          <a:custGeom>
            <a:avLst/>
            <a:gdLst>
              <a:gd name="connsiteX0" fmla="*/ 257175 w 346075"/>
              <a:gd name="connsiteY0" fmla="*/ 0 h 620712"/>
              <a:gd name="connsiteX1" fmla="*/ 346075 w 346075"/>
              <a:gd name="connsiteY1" fmla="*/ 0 h 620712"/>
              <a:gd name="connsiteX2" fmla="*/ 346075 w 346075"/>
              <a:gd name="connsiteY2" fmla="*/ 620712 h 620712"/>
              <a:gd name="connsiteX3" fmla="*/ 114300 w 346075"/>
              <a:gd name="connsiteY3" fmla="*/ 620712 h 620712"/>
              <a:gd name="connsiteX4" fmla="*/ 0 w 346075"/>
              <a:gd name="connsiteY4" fmla="*/ 506412 h 620712"/>
              <a:gd name="connsiteX5" fmla="*/ 0 w 346075"/>
              <a:gd name="connsiteY5" fmla="*/ 27146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075" h="620712" fill="norm" stroke="1" extrusionOk="0">
                <a:moveTo>
                  <a:pt x="257175" y="0"/>
                </a:moveTo>
                <a:lnTo>
                  <a:pt x="346075" y="0"/>
                </a:lnTo>
                <a:lnTo>
                  <a:pt x="346075" y="620712"/>
                </a:lnTo>
                <a:lnTo>
                  <a:pt x="114300" y="620712"/>
                </a:lnTo>
                <a:lnTo>
                  <a:pt x="0" y="506412"/>
                </a:lnTo>
                <a:lnTo>
                  <a:pt x="0" y="271462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684372680" name="Textplatzhalter 213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6186488" y="2060882"/>
            <a:ext cx="357188" cy="309563"/>
          </a:xfrm>
          <a:custGeom>
            <a:avLst/>
            <a:gdLst>
              <a:gd name="connsiteX0" fmla="*/ 0 w 476250"/>
              <a:gd name="connsiteY0" fmla="*/ 0 h 412750"/>
              <a:gd name="connsiteX1" fmla="*/ 106362 w 476250"/>
              <a:gd name="connsiteY1" fmla="*/ 106362 h 412750"/>
              <a:gd name="connsiteX2" fmla="*/ 358775 w 476250"/>
              <a:gd name="connsiteY2" fmla="*/ 106362 h 412750"/>
              <a:gd name="connsiteX3" fmla="*/ 476250 w 476250"/>
              <a:gd name="connsiteY3" fmla="*/ 192087 h 412750"/>
              <a:gd name="connsiteX4" fmla="*/ 476250 w 476250"/>
              <a:gd name="connsiteY4" fmla="*/ 412750 h 412750"/>
              <a:gd name="connsiteX5" fmla="*/ 0 w 476250"/>
              <a:gd name="connsiteY5" fmla="*/ 412750 h 412750"/>
              <a:gd name="connsiteX6" fmla="*/ 0 w 476250"/>
              <a:gd name="connsiteY6" fmla="*/ 22860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6250" h="412750" fill="norm" stroke="1" extrusionOk="0">
                <a:moveTo>
                  <a:pt x="0" y="0"/>
                </a:moveTo>
                <a:lnTo>
                  <a:pt x="106362" y="106362"/>
                </a:lnTo>
                <a:lnTo>
                  <a:pt x="358775" y="106362"/>
                </a:lnTo>
                <a:lnTo>
                  <a:pt x="476250" y="192087"/>
                </a:lnTo>
                <a:lnTo>
                  <a:pt x="476250" y="412750"/>
                </a:lnTo>
                <a:lnTo>
                  <a:pt x="0" y="412750"/>
                </a:lnTo>
                <a:lnTo>
                  <a:pt x="0" y="228600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548524583" name="Textplatzhalter 21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6647260" y="2346632"/>
            <a:ext cx="2122885" cy="1760934"/>
          </a:xfrm>
          <a:custGeom>
            <a:avLst/>
            <a:gdLst>
              <a:gd name="connsiteX0" fmla="*/ 1379538 w 2830513"/>
              <a:gd name="connsiteY0" fmla="*/ 0 h 2347912"/>
              <a:gd name="connsiteX1" fmla="*/ 1720850 w 2830513"/>
              <a:gd name="connsiteY1" fmla="*/ 0 h 2347912"/>
              <a:gd name="connsiteX2" fmla="*/ 1720850 w 2830513"/>
              <a:gd name="connsiteY2" fmla="*/ 223837 h 2347912"/>
              <a:gd name="connsiteX3" fmla="*/ 2312988 w 2830513"/>
              <a:gd name="connsiteY3" fmla="*/ 223837 h 2347912"/>
              <a:gd name="connsiteX4" fmla="*/ 2511425 w 2830513"/>
              <a:gd name="connsiteY4" fmla="*/ 25400 h 2347912"/>
              <a:gd name="connsiteX5" fmla="*/ 2676525 w 2830513"/>
              <a:gd name="connsiteY5" fmla="*/ 25400 h 2347912"/>
              <a:gd name="connsiteX6" fmla="*/ 2798763 w 2830513"/>
              <a:gd name="connsiteY6" fmla="*/ 149225 h 2347912"/>
              <a:gd name="connsiteX7" fmla="*/ 2681288 w 2830513"/>
              <a:gd name="connsiteY7" fmla="*/ 268287 h 2347912"/>
              <a:gd name="connsiteX8" fmla="*/ 2681288 w 2830513"/>
              <a:gd name="connsiteY8" fmla="*/ 696912 h 2347912"/>
              <a:gd name="connsiteX9" fmla="*/ 2830513 w 2830513"/>
              <a:gd name="connsiteY9" fmla="*/ 846137 h 2347912"/>
              <a:gd name="connsiteX10" fmla="*/ 2830513 w 2830513"/>
              <a:gd name="connsiteY10" fmla="*/ 1041400 h 2347912"/>
              <a:gd name="connsiteX11" fmla="*/ 2405063 w 2830513"/>
              <a:gd name="connsiteY11" fmla="*/ 1041400 h 2347912"/>
              <a:gd name="connsiteX12" fmla="*/ 2405063 w 2830513"/>
              <a:gd name="connsiteY12" fmla="*/ 792162 h 2347912"/>
              <a:gd name="connsiteX13" fmla="*/ 2108200 w 2830513"/>
              <a:gd name="connsiteY13" fmla="*/ 1089025 h 2347912"/>
              <a:gd name="connsiteX14" fmla="*/ 2108200 w 2830513"/>
              <a:gd name="connsiteY14" fmla="*/ 1352550 h 2347912"/>
              <a:gd name="connsiteX15" fmla="*/ 2236788 w 2830513"/>
              <a:gd name="connsiteY15" fmla="*/ 1352550 h 2347912"/>
              <a:gd name="connsiteX16" fmla="*/ 2236788 w 2830513"/>
              <a:gd name="connsiteY16" fmla="*/ 1617662 h 2347912"/>
              <a:gd name="connsiteX17" fmla="*/ 2492375 w 2830513"/>
              <a:gd name="connsiteY17" fmla="*/ 1873250 h 2347912"/>
              <a:gd name="connsiteX18" fmla="*/ 2212975 w 2830513"/>
              <a:gd name="connsiteY18" fmla="*/ 1873250 h 2347912"/>
              <a:gd name="connsiteX19" fmla="*/ 1928813 w 2830513"/>
              <a:gd name="connsiteY19" fmla="*/ 1589087 h 2347912"/>
              <a:gd name="connsiteX20" fmla="*/ 1812925 w 2830513"/>
              <a:gd name="connsiteY20" fmla="*/ 1704975 h 2347912"/>
              <a:gd name="connsiteX21" fmla="*/ 1744663 w 2830513"/>
              <a:gd name="connsiteY21" fmla="*/ 1636712 h 2347912"/>
              <a:gd name="connsiteX22" fmla="*/ 1547813 w 2830513"/>
              <a:gd name="connsiteY22" fmla="*/ 1833562 h 2347912"/>
              <a:gd name="connsiteX23" fmla="*/ 1339850 w 2830513"/>
              <a:gd name="connsiteY23" fmla="*/ 1833562 h 2347912"/>
              <a:gd name="connsiteX24" fmla="*/ 1339850 w 2830513"/>
              <a:gd name="connsiteY24" fmla="*/ 1728787 h 2347912"/>
              <a:gd name="connsiteX25" fmla="*/ 1195388 w 2830513"/>
              <a:gd name="connsiteY25" fmla="*/ 1585912 h 2347912"/>
              <a:gd name="connsiteX26" fmla="*/ 1195388 w 2830513"/>
              <a:gd name="connsiteY26" fmla="*/ 1233487 h 2347912"/>
              <a:gd name="connsiteX27" fmla="*/ 1074738 w 2830513"/>
              <a:gd name="connsiteY27" fmla="*/ 1352550 h 2347912"/>
              <a:gd name="connsiteX28" fmla="*/ 1003300 w 2830513"/>
              <a:gd name="connsiteY28" fmla="*/ 1281112 h 2347912"/>
              <a:gd name="connsiteX29" fmla="*/ 900113 w 2830513"/>
              <a:gd name="connsiteY29" fmla="*/ 1385887 h 2347912"/>
              <a:gd name="connsiteX30" fmla="*/ 900113 w 2830513"/>
              <a:gd name="connsiteY30" fmla="*/ 2114550 h 2347912"/>
              <a:gd name="connsiteX31" fmla="*/ 666750 w 2830513"/>
              <a:gd name="connsiteY31" fmla="*/ 2346325 h 2347912"/>
              <a:gd name="connsiteX32" fmla="*/ 520700 w 2830513"/>
              <a:gd name="connsiteY32" fmla="*/ 2346325 h 2347912"/>
              <a:gd name="connsiteX33" fmla="*/ 520700 w 2830513"/>
              <a:gd name="connsiteY33" fmla="*/ 2347912 h 2347912"/>
              <a:gd name="connsiteX34" fmla="*/ 517525 w 2830513"/>
              <a:gd name="connsiteY34" fmla="*/ 2346325 h 2347912"/>
              <a:gd name="connsiteX35" fmla="*/ 517525 w 2830513"/>
              <a:gd name="connsiteY35" fmla="*/ 1374775 h 2347912"/>
              <a:gd name="connsiteX36" fmla="*/ 338138 w 2830513"/>
              <a:gd name="connsiteY36" fmla="*/ 1195387 h 2347912"/>
              <a:gd name="connsiteX37" fmla="*/ 0 w 2830513"/>
              <a:gd name="connsiteY37" fmla="*/ 1195387 h 2347912"/>
              <a:gd name="connsiteX38" fmla="*/ 0 w 2830513"/>
              <a:gd name="connsiteY38" fmla="*/ 911225 h 2347912"/>
              <a:gd name="connsiteX39" fmla="*/ 120650 w 2830513"/>
              <a:gd name="connsiteY39" fmla="*/ 911225 h 2347912"/>
              <a:gd name="connsiteX40" fmla="*/ 242888 w 2830513"/>
              <a:gd name="connsiteY40" fmla="*/ 788987 h 2347912"/>
              <a:gd name="connsiteX41" fmla="*/ 447675 w 2830513"/>
              <a:gd name="connsiteY41" fmla="*/ 788987 h 2347912"/>
              <a:gd name="connsiteX42" fmla="*/ 447675 w 2830513"/>
              <a:gd name="connsiteY42" fmla="*/ 566737 h 2347912"/>
              <a:gd name="connsiteX43" fmla="*/ 649288 w 2830513"/>
              <a:gd name="connsiteY43" fmla="*/ 363537 h 2347912"/>
              <a:gd name="connsiteX44" fmla="*/ 1074738 w 2830513"/>
              <a:gd name="connsiteY44" fmla="*/ 363537 h 234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30513" h="2347912" fill="norm" stroke="1" extrusionOk="0">
                <a:moveTo>
                  <a:pt x="1379538" y="0"/>
                </a:moveTo>
                <a:lnTo>
                  <a:pt x="1720850" y="0"/>
                </a:lnTo>
                <a:lnTo>
                  <a:pt x="1720850" y="223837"/>
                </a:lnTo>
                <a:lnTo>
                  <a:pt x="2312988" y="223837"/>
                </a:lnTo>
                <a:lnTo>
                  <a:pt x="2511425" y="25400"/>
                </a:lnTo>
                <a:lnTo>
                  <a:pt x="2676525" y="25400"/>
                </a:lnTo>
                <a:lnTo>
                  <a:pt x="2798763" y="149225"/>
                </a:lnTo>
                <a:lnTo>
                  <a:pt x="2681288" y="268287"/>
                </a:lnTo>
                <a:lnTo>
                  <a:pt x="2681288" y="696912"/>
                </a:lnTo>
                <a:lnTo>
                  <a:pt x="2830513" y="846137"/>
                </a:lnTo>
                <a:lnTo>
                  <a:pt x="2830513" y="1041400"/>
                </a:lnTo>
                <a:lnTo>
                  <a:pt x="2405063" y="1041400"/>
                </a:lnTo>
                <a:lnTo>
                  <a:pt x="2405063" y="792162"/>
                </a:lnTo>
                <a:lnTo>
                  <a:pt x="2108200" y="1089025"/>
                </a:lnTo>
                <a:lnTo>
                  <a:pt x="2108200" y="1352550"/>
                </a:lnTo>
                <a:lnTo>
                  <a:pt x="2236788" y="1352550"/>
                </a:lnTo>
                <a:lnTo>
                  <a:pt x="2236788" y="1617662"/>
                </a:lnTo>
                <a:lnTo>
                  <a:pt x="2492375" y="1873250"/>
                </a:lnTo>
                <a:lnTo>
                  <a:pt x="2212975" y="1873250"/>
                </a:lnTo>
                <a:lnTo>
                  <a:pt x="1928813" y="1589087"/>
                </a:lnTo>
                <a:lnTo>
                  <a:pt x="1812925" y="1704975"/>
                </a:lnTo>
                <a:lnTo>
                  <a:pt x="1744663" y="1636712"/>
                </a:lnTo>
                <a:lnTo>
                  <a:pt x="1547813" y="1833562"/>
                </a:lnTo>
                <a:lnTo>
                  <a:pt x="1339850" y="1833562"/>
                </a:lnTo>
                <a:lnTo>
                  <a:pt x="1339850" y="1728787"/>
                </a:lnTo>
                <a:lnTo>
                  <a:pt x="1195388" y="1585912"/>
                </a:lnTo>
                <a:lnTo>
                  <a:pt x="1195388" y="1233487"/>
                </a:lnTo>
                <a:lnTo>
                  <a:pt x="1074738" y="1352550"/>
                </a:lnTo>
                <a:lnTo>
                  <a:pt x="1003300" y="1281112"/>
                </a:lnTo>
                <a:lnTo>
                  <a:pt x="900113" y="1385887"/>
                </a:lnTo>
                <a:lnTo>
                  <a:pt x="900113" y="2114550"/>
                </a:lnTo>
                <a:lnTo>
                  <a:pt x="666750" y="2346325"/>
                </a:lnTo>
                <a:lnTo>
                  <a:pt x="520700" y="2346325"/>
                </a:lnTo>
                <a:lnTo>
                  <a:pt x="520700" y="2347912"/>
                </a:lnTo>
                <a:lnTo>
                  <a:pt x="517525" y="2346325"/>
                </a:lnTo>
                <a:lnTo>
                  <a:pt x="517525" y="1374775"/>
                </a:lnTo>
                <a:lnTo>
                  <a:pt x="338138" y="1195387"/>
                </a:lnTo>
                <a:lnTo>
                  <a:pt x="0" y="1195387"/>
                </a:lnTo>
                <a:lnTo>
                  <a:pt x="0" y="911225"/>
                </a:lnTo>
                <a:lnTo>
                  <a:pt x="120650" y="911225"/>
                </a:lnTo>
                <a:lnTo>
                  <a:pt x="242888" y="788987"/>
                </a:lnTo>
                <a:lnTo>
                  <a:pt x="447675" y="788987"/>
                </a:lnTo>
                <a:lnTo>
                  <a:pt x="447675" y="566737"/>
                </a:lnTo>
                <a:lnTo>
                  <a:pt x="649288" y="363537"/>
                </a:lnTo>
                <a:lnTo>
                  <a:pt x="1074738" y="363537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896321930" name="Textplatzhalter 217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6328173" y="3243172"/>
            <a:ext cx="789385" cy="1403747"/>
          </a:xfrm>
          <a:custGeom>
            <a:avLst/>
            <a:gdLst>
              <a:gd name="connsiteX0" fmla="*/ 184150 w 1052513"/>
              <a:gd name="connsiteY0" fmla="*/ 0 h 1871662"/>
              <a:gd name="connsiteX1" fmla="*/ 425450 w 1052513"/>
              <a:gd name="connsiteY1" fmla="*/ 0 h 1871662"/>
              <a:gd name="connsiteX2" fmla="*/ 763588 w 1052513"/>
              <a:gd name="connsiteY2" fmla="*/ 0 h 1871662"/>
              <a:gd name="connsiteX3" fmla="*/ 942975 w 1052513"/>
              <a:gd name="connsiteY3" fmla="*/ 179387 h 1871662"/>
              <a:gd name="connsiteX4" fmla="*/ 942975 w 1052513"/>
              <a:gd name="connsiteY4" fmla="*/ 1150937 h 1871662"/>
              <a:gd name="connsiteX5" fmla="*/ 946150 w 1052513"/>
              <a:gd name="connsiteY5" fmla="*/ 1152525 h 1871662"/>
              <a:gd name="connsiteX6" fmla="*/ 946150 w 1052513"/>
              <a:gd name="connsiteY6" fmla="*/ 1374775 h 1871662"/>
              <a:gd name="connsiteX7" fmla="*/ 1052513 w 1052513"/>
              <a:gd name="connsiteY7" fmla="*/ 1374775 h 1871662"/>
              <a:gd name="connsiteX8" fmla="*/ 1052513 w 1052513"/>
              <a:gd name="connsiteY8" fmla="*/ 1871662 h 1871662"/>
              <a:gd name="connsiteX9" fmla="*/ 939800 w 1052513"/>
              <a:gd name="connsiteY9" fmla="*/ 1871662 h 1871662"/>
              <a:gd name="connsiteX10" fmla="*/ 715963 w 1052513"/>
              <a:gd name="connsiteY10" fmla="*/ 1647825 h 1871662"/>
              <a:gd name="connsiteX11" fmla="*/ 715963 w 1052513"/>
              <a:gd name="connsiteY11" fmla="*/ 1430337 h 1871662"/>
              <a:gd name="connsiteX12" fmla="*/ 468313 w 1052513"/>
              <a:gd name="connsiteY12" fmla="*/ 1430337 h 1871662"/>
              <a:gd name="connsiteX13" fmla="*/ 468313 w 1052513"/>
              <a:gd name="connsiteY13" fmla="*/ 1174750 h 1871662"/>
              <a:gd name="connsiteX14" fmla="*/ 0 w 1052513"/>
              <a:gd name="connsiteY14" fmla="*/ 706438 h 1871662"/>
              <a:gd name="connsiteX15" fmla="*/ 0 w 1052513"/>
              <a:gd name="connsiteY15" fmla="*/ 222250 h 1871662"/>
              <a:gd name="connsiteX16" fmla="*/ 57150 w 1052513"/>
              <a:gd name="connsiteY16" fmla="*/ 123825 h 187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2513" h="1871662" fill="norm" stroke="1" extrusionOk="0">
                <a:moveTo>
                  <a:pt x="184150" y="0"/>
                </a:moveTo>
                <a:lnTo>
                  <a:pt x="425450" y="0"/>
                </a:lnTo>
                <a:lnTo>
                  <a:pt x="763588" y="0"/>
                </a:lnTo>
                <a:lnTo>
                  <a:pt x="942975" y="179387"/>
                </a:lnTo>
                <a:lnTo>
                  <a:pt x="942975" y="1150937"/>
                </a:lnTo>
                <a:lnTo>
                  <a:pt x="946150" y="1152525"/>
                </a:lnTo>
                <a:lnTo>
                  <a:pt x="946150" y="1374775"/>
                </a:lnTo>
                <a:lnTo>
                  <a:pt x="1052513" y="1374775"/>
                </a:lnTo>
                <a:lnTo>
                  <a:pt x="1052513" y="1871662"/>
                </a:lnTo>
                <a:lnTo>
                  <a:pt x="939800" y="1871662"/>
                </a:lnTo>
                <a:lnTo>
                  <a:pt x="715963" y="1647825"/>
                </a:lnTo>
                <a:lnTo>
                  <a:pt x="715963" y="1430337"/>
                </a:lnTo>
                <a:lnTo>
                  <a:pt x="468313" y="1430337"/>
                </a:lnTo>
                <a:lnTo>
                  <a:pt x="468313" y="1174750"/>
                </a:lnTo>
                <a:lnTo>
                  <a:pt x="0" y="706438"/>
                </a:lnTo>
                <a:lnTo>
                  <a:pt x="0" y="222250"/>
                </a:lnTo>
                <a:lnTo>
                  <a:pt x="57150" y="123825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130625860" name="Textplatzhalter 219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3262313" y="3838485"/>
            <a:ext cx="438149" cy="394097"/>
          </a:xfrm>
          <a:custGeom>
            <a:avLst/>
            <a:gdLst>
              <a:gd name="connsiteX0" fmla="*/ 292100 w 584200"/>
              <a:gd name="connsiteY0" fmla="*/ 0 h 525462"/>
              <a:gd name="connsiteX1" fmla="*/ 433388 w 584200"/>
              <a:gd name="connsiteY1" fmla="*/ 142875 h 525462"/>
              <a:gd name="connsiteX2" fmla="*/ 430213 w 584200"/>
              <a:gd name="connsiteY2" fmla="*/ 146050 h 525462"/>
              <a:gd name="connsiteX3" fmla="*/ 584200 w 584200"/>
              <a:gd name="connsiteY3" fmla="*/ 301625 h 525462"/>
              <a:gd name="connsiteX4" fmla="*/ 360363 w 584200"/>
              <a:gd name="connsiteY4" fmla="*/ 525462 h 525462"/>
              <a:gd name="connsiteX5" fmla="*/ 0 w 584200"/>
              <a:gd name="connsiteY5" fmla="*/ 525462 h 525462"/>
              <a:gd name="connsiteX6" fmla="*/ 0 w 584200"/>
              <a:gd name="connsiteY6" fmla="*/ 209550 h 525462"/>
              <a:gd name="connsiteX7" fmla="*/ 184150 w 584200"/>
              <a:gd name="connsiteY7" fmla="*/ 209550 h 525462"/>
              <a:gd name="connsiteX8" fmla="*/ 184150 w 584200"/>
              <a:gd name="connsiteY8" fmla="*/ 109537 h 525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4200" h="525462" fill="norm" stroke="1" extrusionOk="0">
                <a:moveTo>
                  <a:pt x="292100" y="0"/>
                </a:moveTo>
                <a:lnTo>
                  <a:pt x="433388" y="142875"/>
                </a:lnTo>
                <a:lnTo>
                  <a:pt x="430213" y="146050"/>
                </a:lnTo>
                <a:lnTo>
                  <a:pt x="584200" y="301625"/>
                </a:lnTo>
                <a:lnTo>
                  <a:pt x="360363" y="525462"/>
                </a:lnTo>
                <a:lnTo>
                  <a:pt x="0" y="525462"/>
                </a:lnTo>
                <a:lnTo>
                  <a:pt x="0" y="209550"/>
                </a:lnTo>
                <a:lnTo>
                  <a:pt x="184150" y="209550"/>
                </a:lnTo>
                <a:lnTo>
                  <a:pt x="184150" y="109537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247596495" name="Textplatzhalter 221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4201717" y="2727632"/>
            <a:ext cx="251222" cy="313134"/>
          </a:xfrm>
          <a:custGeom>
            <a:avLst/>
            <a:gdLst>
              <a:gd name="connsiteX0" fmla="*/ 0 w 334963"/>
              <a:gd name="connsiteY0" fmla="*/ 0 h 417512"/>
              <a:gd name="connsiteX1" fmla="*/ 236538 w 334963"/>
              <a:gd name="connsiteY1" fmla="*/ 187325 h 417512"/>
              <a:gd name="connsiteX2" fmla="*/ 334963 w 334963"/>
              <a:gd name="connsiteY2" fmla="*/ 284162 h 417512"/>
              <a:gd name="connsiteX3" fmla="*/ 200026 w 334963"/>
              <a:gd name="connsiteY3" fmla="*/ 417512 h 417512"/>
              <a:gd name="connsiteX4" fmla="*/ 84137 w 334963"/>
              <a:gd name="connsiteY4" fmla="*/ 417512 h 417512"/>
              <a:gd name="connsiteX5" fmla="*/ 84137 w 334963"/>
              <a:gd name="connsiteY5" fmla="*/ 122237 h 41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4963" h="417512" fill="norm" stroke="1" extrusionOk="0">
                <a:moveTo>
                  <a:pt x="0" y="0"/>
                </a:moveTo>
                <a:lnTo>
                  <a:pt x="236538" y="187325"/>
                </a:lnTo>
                <a:lnTo>
                  <a:pt x="334963" y="284162"/>
                </a:lnTo>
                <a:lnTo>
                  <a:pt x="200026" y="417512"/>
                </a:lnTo>
                <a:lnTo>
                  <a:pt x="84137" y="417512"/>
                </a:lnTo>
                <a:lnTo>
                  <a:pt x="84137" y="122237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037957802" name="Textplatzhalter 223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6093620" y="2581185"/>
            <a:ext cx="303610" cy="465534"/>
          </a:xfrm>
          <a:custGeom>
            <a:avLst/>
            <a:gdLst>
              <a:gd name="connsiteX0" fmla="*/ 0 w 404813"/>
              <a:gd name="connsiteY0" fmla="*/ 0 h 620712"/>
              <a:gd name="connsiteX1" fmla="*/ 404813 w 404813"/>
              <a:gd name="connsiteY1" fmla="*/ 0 h 620712"/>
              <a:gd name="connsiteX2" fmla="*/ 404813 w 404813"/>
              <a:gd name="connsiteY2" fmla="*/ 147638 h 620712"/>
              <a:gd name="connsiteX3" fmla="*/ 268288 w 404813"/>
              <a:gd name="connsiteY3" fmla="*/ 300037 h 620712"/>
              <a:gd name="connsiteX4" fmla="*/ 268288 w 404813"/>
              <a:gd name="connsiteY4" fmla="*/ 301625 h 620712"/>
              <a:gd name="connsiteX5" fmla="*/ 0 w 404813"/>
              <a:gd name="connsiteY5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4813" h="620712" fill="norm" stroke="1" extrusionOk="0">
                <a:moveTo>
                  <a:pt x="0" y="0"/>
                </a:moveTo>
                <a:lnTo>
                  <a:pt x="404813" y="0"/>
                </a:lnTo>
                <a:lnTo>
                  <a:pt x="404813" y="147638"/>
                </a:lnTo>
                <a:lnTo>
                  <a:pt x="268288" y="300037"/>
                </a:lnTo>
                <a:lnTo>
                  <a:pt x="268288" y="301625"/>
                </a:lnTo>
                <a:lnTo>
                  <a:pt x="0" y="620712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440861684" name="Textplatzhalter 225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6093620" y="2807404"/>
            <a:ext cx="201216" cy="239315"/>
          </a:xfrm>
          <a:custGeom>
            <a:avLst/>
            <a:gdLst>
              <a:gd name="connsiteX0" fmla="*/ 268288 w 268288"/>
              <a:gd name="connsiteY0" fmla="*/ 0 h 319087"/>
              <a:gd name="connsiteX1" fmla="*/ 268288 w 268288"/>
              <a:gd name="connsiteY1" fmla="*/ 319087 h 319087"/>
              <a:gd name="connsiteX2" fmla="*/ 0 w 268288"/>
              <a:gd name="connsiteY2" fmla="*/ 319087 h 319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288" h="319087" fill="norm" stroke="1" extrusionOk="0">
                <a:moveTo>
                  <a:pt x="268288" y="0"/>
                </a:moveTo>
                <a:lnTo>
                  <a:pt x="268288" y="319087"/>
                </a:lnTo>
                <a:lnTo>
                  <a:pt x="0" y="319087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Details 6 Punk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2948643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207365690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166432788" name="Textplatzhalter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2145109" y="1193121"/>
            <a:ext cx="2858473" cy="641290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1 durch Klicken hinzufügen</a:t>
            </a:r>
            <a:endParaRPr lang="de-CH"/>
          </a:p>
        </p:txBody>
      </p:sp>
      <p:sp>
        <p:nvSpPr>
          <p:cNvPr id="1405903427" name="Textplatzhalter 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926750" y="1198950"/>
            <a:ext cx="2858473" cy="641290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4 durch Klicken hinzufügen</a:t>
            </a:r>
            <a:endParaRPr lang="de-CH"/>
          </a:p>
        </p:txBody>
      </p:sp>
      <p:sp>
        <p:nvSpPr>
          <p:cNvPr id="1988224086" name="Textplatzhalter 4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129882" y="3374709"/>
            <a:ext cx="2858473" cy="641290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3 durch Klicken hinzufügen</a:t>
            </a:r>
            <a:endParaRPr lang="de-CH"/>
          </a:p>
        </p:txBody>
      </p:sp>
      <p:sp>
        <p:nvSpPr>
          <p:cNvPr id="1080096668" name="Textplatzhalter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145109" y="2282400"/>
            <a:ext cx="2858473" cy="641290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2 durch Klicken hinzufügen</a:t>
            </a:r>
            <a:endParaRPr lang="de-CH"/>
          </a:p>
        </p:txBody>
      </p:sp>
      <p:sp>
        <p:nvSpPr>
          <p:cNvPr id="1659729607" name="Textplatzhalter 4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5915367" y="2282400"/>
            <a:ext cx="2858473" cy="641290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5 durch Klicken hinzufügen</a:t>
            </a:r>
            <a:endParaRPr lang="de-CH"/>
          </a:p>
        </p:txBody>
      </p:sp>
      <p:sp>
        <p:nvSpPr>
          <p:cNvPr id="1044277254" name="Textplatzhalter 4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915367" y="3387489"/>
            <a:ext cx="2858473" cy="641290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6 durch Klicken hinzufügen</a:t>
            </a:r>
            <a:endParaRPr lang="de-CH"/>
          </a:p>
        </p:txBody>
      </p:sp>
      <p:sp>
        <p:nvSpPr>
          <p:cNvPr id="329935668" name="Textplatzhalter 14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300122" y="1189669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048191282" name="Textplatzhalter 14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314039" y="2278112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519589628" name="Textplatzhalter 14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1314039" y="3360281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609630572" name="Textplatzhalter 14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5095679" y="1189014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903549573" name="Textplatzhalter 14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5095679" y="2278112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937534602" name="Textplatzhalter 14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5084297" y="3384510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755049983" name="Bildplatzhalter 48"/>
          <p:cNvSpPr>
            <a:spLocks noGrp="1"/>
          </p:cNvSpPr>
          <p:nvPr>
            <p:ph type="pic" sz="quarter" idx="33" hasCustomPrompt="1"/>
          </p:nvPr>
        </p:nvSpPr>
        <p:spPr bwMode="auto">
          <a:xfrm>
            <a:off x="5237182" y="3539064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6 Bild klicken &gt; Mediaset</a:t>
            </a:r>
            <a:endParaRPr/>
          </a:p>
        </p:txBody>
      </p:sp>
      <p:sp>
        <p:nvSpPr>
          <p:cNvPr id="1309790218" name="Bildplatzhalter 46"/>
          <p:cNvSpPr>
            <a:spLocks noGrp="1"/>
          </p:cNvSpPr>
          <p:nvPr>
            <p:ph type="pic" sz="quarter" idx="32" hasCustomPrompt="1"/>
          </p:nvPr>
        </p:nvSpPr>
        <p:spPr bwMode="auto">
          <a:xfrm>
            <a:off x="5237182" y="2433976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5 Bild klicken &gt; Mediaset</a:t>
            </a:r>
            <a:endParaRPr/>
          </a:p>
        </p:txBody>
      </p:sp>
      <p:sp>
        <p:nvSpPr>
          <p:cNvPr id="743768846" name="Bildplatzhalter 44"/>
          <p:cNvSpPr>
            <a:spLocks noGrp="1"/>
          </p:cNvSpPr>
          <p:nvPr>
            <p:ph type="pic" sz="quarter" idx="31" hasCustomPrompt="1"/>
          </p:nvPr>
        </p:nvSpPr>
        <p:spPr bwMode="auto">
          <a:xfrm>
            <a:off x="5248566" y="1341900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947774281" name="Bildplatzhalter 42"/>
          <p:cNvSpPr>
            <a:spLocks noGrp="1"/>
          </p:cNvSpPr>
          <p:nvPr>
            <p:ph type="pic" sz="quarter" idx="30" hasCustomPrompt="1"/>
          </p:nvPr>
        </p:nvSpPr>
        <p:spPr bwMode="auto">
          <a:xfrm>
            <a:off x="1466924" y="3526285"/>
            <a:ext cx="338138" cy="338138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1915512315" name="Bildplatzhalter 40"/>
          <p:cNvSpPr>
            <a:spLocks noGrp="1"/>
          </p:cNvSpPr>
          <p:nvPr>
            <p:ph type="pic" sz="quarter" idx="29" hasCustomPrompt="1"/>
          </p:nvPr>
        </p:nvSpPr>
        <p:spPr bwMode="auto">
          <a:xfrm>
            <a:off x="1466924" y="2433976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1726178226" name="Bildplatzhalter 38"/>
          <p:cNvSpPr>
            <a:spLocks noGrp="1"/>
          </p:cNvSpPr>
          <p:nvPr>
            <p:ph type="pic" sz="quarter" idx="28" hasCustomPrompt="1"/>
          </p:nvPr>
        </p:nvSpPr>
        <p:spPr bwMode="auto">
          <a:xfrm>
            <a:off x="1466924" y="1345292"/>
            <a:ext cx="338138" cy="336947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Services 6 Punk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2809388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890140549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915863294" name="Textplatzhalter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2127410" y="1193121"/>
            <a:ext cx="2858473" cy="295937"/>
          </a:xfrm>
        </p:spPr>
        <p:txBody>
          <a:bodyPr anchor="t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DE"/>
              <a:t>Titel 1 hinzufügen</a:t>
            </a:r>
            <a:endParaRPr/>
          </a:p>
        </p:txBody>
      </p:sp>
      <p:sp>
        <p:nvSpPr>
          <p:cNvPr id="1106458928" name="Textplatzhalter 4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2127410" y="1489058"/>
            <a:ext cx="2858473" cy="641290"/>
          </a:xfrm>
        </p:spPr>
        <p:txBody>
          <a:bodyPr anchor="t"/>
          <a:lstStyle>
            <a:lvl1pPr marL="0" indent="0">
              <a:lnSpc>
                <a:spcPts val="2600"/>
              </a:lnSpc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980543668" name="Textplatzhalter 4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2127410" y="2275813"/>
            <a:ext cx="2858473" cy="295937"/>
          </a:xfrm>
        </p:spPr>
        <p:txBody>
          <a:bodyPr anchor="t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DE"/>
              <a:t>Titel 2 hinzufügen</a:t>
            </a:r>
            <a:endParaRPr/>
          </a:p>
        </p:txBody>
      </p:sp>
      <p:sp>
        <p:nvSpPr>
          <p:cNvPr id="1882635527" name="Textplatzhalter 4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2127410" y="2571750"/>
            <a:ext cx="2858473" cy="641290"/>
          </a:xfrm>
        </p:spPr>
        <p:txBody>
          <a:bodyPr anchor="t"/>
          <a:lstStyle>
            <a:lvl1pPr marL="0" indent="0">
              <a:lnSpc>
                <a:spcPts val="2600"/>
              </a:lnSpc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674783674" name="Textplatzhalter 4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2112183" y="3374710"/>
            <a:ext cx="2858473" cy="295937"/>
          </a:xfrm>
        </p:spPr>
        <p:txBody>
          <a:bodyPr anchor="t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DE"/>
              <a:t>Titel 3 hinzufügen</a:t>
            </a:r>
            <a:endParaRPr/>
          </a:p>
        </p:txBody>
      </p:sp>
      <p:sp>
        <p:nvSpPr>
          <p:cNvPr id="950200418" name="Textplatzhalter 4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2112183" y="3682236"/>
            <a:ext cx="2858473" cy="641290"/>
          </a:xfrm>
        </p:spPr>
        <p:txBody>
          <a:bodyPr anchor="t"/>
          <a:lstStyle>
            <a:lvl1pPr marL="0" indent="0">
              <a:lnSpc>
                <a:spcPts val="2600"/>
              </a:lnSpc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132555047" name="Textplatzhalter 4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5915367" y="1181132"/>
            <a:ext cx="2858473" cy="295937"/>
          </a:xfrm>
        </p:spPr>
        <p:txBody>
          <a:bodyPr anchor="t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DE"/>
              <a:t>Titel 4 hinzufügen</a:t>
            </a:r>
            <a:endParaRPr/>
          </a:p>
        </p:txBody>
      </p:sp>
      <p:sp>
        <p:nvSpPr>
          <p:cNvPr id="2119394978" name="Textplatzhalter 4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5915367" y="1488658"/>
            <a:ext cx="2858473" cy="641290"/>
          </a:xfrm>
        </p:spPr>
        <p:txBody>
          <a:bodyPr anchor="t"/>
          <a:lstStyle>
            <a:lvl1pPr marL="0" indent="0">
              <a:lnSpc>
                <a:spcPts val="2600"/>
              </a:lnSpc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682036603" name="Textplatzhalter 4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5915367" y="2282401"/>
            <a:ext cx="2858473" cy="295937"/>
          </a:xfrm>
        </p:spPr>
        <p:txBody>
          <a:bodyPr anchor="t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DE"/>
              <a:t>Titel 5 hinzufügen</a:t>
            </a:r>
            <a:endParaRPr/>
          </a:p>
        </p:txBody>
      </p:sp>
      <p:sp>
        <p:nvSpPr>
          <p:cNvPr id="741579107" name="Textplatzhalter 4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5915367" y="2589927"/>
            <a:ext cx="2858473" cy="641290"/>
          </a:xfrm>
        </p:spPr>
        <p:txBody>
          <a:bodyPr anchor="t"/>
          <a:lstStyle>
            <a:lvl1pPr marL="0" indent="0">
              <a:lnSpc>
                <a:spcPts val="2600"/>
              </a:lnSpc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2116383664" name="Textplatzhalter 4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5927149" y="3383467"/>
            <a:ext cx="2858473" cy="295937"/>
          </a:xfrm>
        </p:spPr>
        <p:txBody>
          <a:bodyPr anchor="t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DE"/>
              <a:t>Titel 6 hinzufügen</a:t>
            </a:r>
            <a:endParaRPr/>
          </a:p>
        </p:txBody>
      </p:sp>
      <p:sp>
        <p:nvSpPr>
          <p:cNvPr id="397726412" name="Textplatzhalter 4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5927149" y="3690994"/>
            <a:ext cx="2858473" cy="641290"/>
          </a:xfrm>
        </p:spPr>
        <p:txBody>
          <a:bodyPr anchor="t"/>
          <a:lstStyle>
            <a:lvl1pPr marL="0" indent="0">
              <a:lnSpc>
                <a:spcPts val="2600"/>
              </a:lnSpc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772360227" name="Bildplatzhalter Rechts unten"/>
          <p:cNvSpPr>
            <a:spLocks noGrp="1"/>
          </p:cNvSpPr>
          <p:nvPr>
            <p:ph type="pic" sz="quarter" idx="26" hasCustomPrompt="1"/>
          </p:nvPr>
        </p:nvSpPr>
        <p:spPr bwMode="auto">
          <a:xfrm>
            <a:off x="5237501" y="3383467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6 Bild klicken &gt; Mediaset</a:t>
            </a:r>
            <a:endParaRPr/>
          </a:p>
        </p:txBody>
      </p:sp>
      <p:sp>
        <p:nvSpPr>
          <p:cNvPr id="1057005083" name="Bildplatzhalter Rechts mitte"/>
          <p:cNvSpPr>
            <a:spLocks noGrp="1"/>
          </p:cNvSpPr>
          <p:nvPr>
            <p:ph type="pic" sz="quarter" idx="24" hasCustomPrompt="1"/>
          </p:nvPr>
        </p:nvSpPr>
        <p:spPr bwMode="auto">
          <a:xfrm>
            <a:off x="5237501" y="2278700"/>
            <a:ext cx="337500" cy="337500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550"/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5 Bild klicken &gt; Mediaset</a:t>
            </a:r>
            <a:endParaRPr/>
          </a:p>
          <a:p>
            <a:pPr>
              <a:defRPr/>
            </a:pPr>
            <a:endParaRPr lang="de-CH"/>
          </a:p>
        </p:txBody>
      </p:sp>
      <p:sp>
        <p:nvSpPr>
          <p:cNvPr id="540667082" name="Bildplatzhalter Rechts Oben"/>
          <p:cNvSpPr>
            <a:spLocks noGrp="1"/>
          </p:cNvSpPr>
          <p:nvPr>
            <p:ph type="pic" sz="quarter" idx="22" hasCustomPrompt="1"/>
          </p:nvPr>
        </p:nvSpPr>
        <p:spPr bwMode="auto">
          <a:xfrm>
            <a:off x="5237501" y="1195157"/>
            <a:ext cx="337500" cy="337500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550"/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4 Bild klicken &gt; Mediaset</a:t>
            </a:r>
            <a:endParaRPr/>
          </a:p>
          <a:p>
            <a:pPr>
              <a:defRPr/>
            </a:pPr>
            <a:endParaRPr lang="de-CH"/>
          </a:p>
        </p:txBody>
      </p:sp>
      <p:sp>
        <p:nvSpPr>
          <p:cNvPr id="1739108162" name="Bildplatzhalter Links unten"/>
          <p:cNvSpPr>
            <a:spLocks noGrp="1"/>
          </p:cNvSpPr>
          <p:nvPr>
            <p:ph type="pic" sz="quarter" idx="20" hasCustomPrompt="1"/>
          </p:nvPr>
        </p:nvSpPr>
        <p:spPr bwMode="auto">
          <a:xfrm>
            <a:off x="1298656" y="3383467"/>
            <a:ext cx="337500" cy="337500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550"/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3 Bild klicken &gt; Mediaset</a:t>
            </a:r>
            <a:endParaRPr/>
          </a:p>
          <a:p>
            <a:pPr>
              <a:defRPr/>
            </a:pPr>
            <a:endParaRPr lang="de-CH"/>
          </a:p>
        </p:txBody>
      </p:sp>
      <p:sp>
        <p:nvSpPr>
          <p:cNvPr id="920036421" name="Bildplatzhalter Links mitte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1298656" y="2288294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/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611579811" name="Bildplatzhalter Links oben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1298656" y="1193120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/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Facts 8 Punk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538404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372610450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708072975" name="Textplatzhalter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300125" y="1616815"/>
            <a:ext cx="1555602" cy="524620"/>
          </a:xfrm>
        </p:spPr>
        <p:txBody>
          <a:bodyPr anchor="t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DE"/>
              <a:t>Zahl hinzufügen</a:t>
            </a:r>
            <a:endParaRPr/>
          </a:p>
        </p:txBody>
      </p:sp>
      <p:sp>
        <p:nvSpPr>
          <p:cNvPr id="728029841" name="Textplatzhalter 4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310701" y="2144654"/>
            <a:ext cx="1555602" cy="448360"/>
          </a:xfrm>
        </p:spPr>
        <p:txBody>
          <a:bodyPr anchor="t"/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cxnSp>
        <p:nvCxnSpPr>
          <p:cNvPr id="1301665338" name="Gerader Verbinder 5"/>
          <p:cNvCxnSpPr/>
          <p:nvPr userDrawn="1"/>
        </p:nvCxnSpPr>
        <p:spPr bwMode="auto">
          <a:xfrm>
            <a:off x="1295400" y="2795034"/>
            <a:ext cx="749022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7488384" name="Textplatzhalter 4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7223832" y="1616813"/>
            <a:ext cx="1563750" cy="506575"/>
          </a:xfrm>
        </p:spPr>
        <p:txBody>
          <a:bodyPr anchor="t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DE"/>
              <a:t>Zahl hinzufügen</a:t>
            </a:r>
            <a:endParaRPr/>
          </a:p>
        </p:txBody>
      </p:sp>
      <p:sp>
        <p:nvSpPr>
          <p:cNvPr id="472718983" name="Textplatzhalter 4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223832" y="2144653"/>
            <a:ext cx="1563750" cy="455853"/>
          </a:xfrm>
        </p:spPr>
        <p:txBody>
          <a:bodyPr anchor="t"/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576592909" name="Textplatzhalter 4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3275146" y="1616813"/>
            <a:ext cx="1548359" cy="506575"/>
          </a:xfrm>
        </p:spPr>
        <p:txBody>
          <a:bodyPr anchor="t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DE"/>
              <a:t>Zahl hinzufügen</a:t>
            </a:r>
            <a:endParaRPr/>
          </a:p>
        </p:txBody>
      </p:sp>
      <p:sp>
        <p:nvSpPr>
          <p:cNvPr id="537625383" name="Textplatzhalter 4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3283170" y="2144654"/>
            <a:ext cx="1556016" cy="448360"/>
          </a:xfrm>
        </p:spPr>
        <p:txBody>
          <a:bodyPr anchor="t"/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2106508529" name="Textplatzhalter 4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5242924" y="1616813"/>
            <a:ext cx="1561488" cy="524620"/>
          </a:xfrm>
        </p:spPr>
        <p:txBody>
          <a:bodyPr anchor="t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DE"/>
              <a:t>Zahl hinzufügen</a:t>
            </a:r>
            <a:endParaRPr/>
          </a:p>
        </p:txBody>
      </p:sp>
      <p:sp>
        <p:nvSpPr>
          <p:cNvPr id="443078134" name="Textplatzhalter 4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5256053" y="2144653"/>
            <a:ext cx="1561488" cy="455853"/>
          </a:xfrm>
        </p:spPr>
        <p:txBody>
          <a:bodyPr anchor="t"/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cxnSp>
        <p:nvCxnSpPr>
          <p:cNvPr id="670739801" name="Gerader Verbinder 7"/>
          <p:cNvCxnSpPr/>
          <p:nvPr userDrawn="1"/>
        </p:nvCxnSpPr>
        <p:spPr bwMode="auto">
          <a:xfrm>
            <a:off x="3068550" y="1092208"/>
            <a:ext cx="0" cy="339288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2632248" name="Gerader Verbinder 54"/>
          <p:cNvCxnSpPr/>
          <p:nvPr userDrawn="1"/>
        </p:nvCxnSpPr>
        <p:spPr bwMode="auto">
          <a:xfrm>
            <a:off x="5027095" y="1092208"/>
            <a:ext cx="0" cy="339288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4738592" name="Gerader Verbinder 55"/>
          <p:cNvCxnSpPr/>
          <p:nvPr userDrawn="1"/>
        </p:nvCxnSpPr>
        <p:spPr bwMode="auto">
          <a:xfrm>
            <a:off x="7002112" y="1092206"/>
            <a:ext cx="0" cy="339288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8614892" name="Textplatzhalter 4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310701" y="3367676"/>
            <a:ext cx="1555602" cy="519660"/>
          </a:xfrm>
        </p:spPr>
        <p:txBody>
          <a:bodyPr anchor="t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DE"/>
              <a:t>Zahl hinzufügen</a:t>
            </a:r>
            <a:endParaRPr/>
          </a:p>
        </p:txBody>
      </p:sp>
      <p:sp>
        <p:nvSpPr>
          <p:cNvPr id="1970023151" name="Textplatzhalter 4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310701" y="3912425"/>
            <a:ext cx="1555602" cy="439219"/>
          </a:xfrm>
        </p:spPr>
        <p:txBody>
          <a:bodyPr anchor="t"/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2141691071" name="Textplatzhalter 4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3282357" y="3367676"/>
            <a:ext cx="1556016" cy="519660"/>
          </a:xfrm>
        </p:spPr>
        <p:txBody>
          <a:bodyPr anchor="t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DE"/>
              <a:t>Zahl hinzufügen</a:t>
            </a:r>
            <a:endParaRPr/>
          </a:p>
        </p:txBody>
      </p:sp>
      <p:sp>
        <p:nvSpPr>
          <p:cNvPr id="2099755889" name="Textplatzhalter 4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3282357" y="3912425"/>
            <a:ext cx="1556016" cy="439219"/>
          </a:xfrm>
        </p:spPr>
        <p:txBody>
          <a:bodyPr anchor="t"/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2026908454" name="Textplatzhalter 4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5254427" y="3367676"/>
            <a:ext cx="1561488" cy="538170"/>
          </a:xfrm>
        </p:spPr>
        <p:txBody>
          <a:bodyPr anchor="t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DE"/>
              <a:t>Zahl hinzufügen</a:t>
            </a:r>
            <a:endParaRPr/>
          </a:p>
        </p:txBody>
      </p:sp>
      <p:sp>
        <p:nvSpPr>
          <p:cNvPr id="721014474" name="Textplatzhalter 4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5254427" y="3912425"/>
            <a:ext cx="1561488" cy="439219"/>
          </a:xfrm>
        </p:spPr>
        <p:txBody>
          <a:bodyPr anchor="t"/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851489561" name="Textplatzhalter 4"/>
          <p:cNvSpPr>
            <a:spLocks noGrp="1"/>
          </p:cNvSpPr>
          <p:nvPr>
            <p:ph type="body" sz="quarter" idx="48" hasCustomPrompt="1"/>
          </p:nvPr>
        </p:nvSpPr>
        <p:spPr bwMode="auto">
          <a:xfrm>
            <a:off x="7231970" y="3367676"/>
            <a:ext cx="1563750" cy="519660"/>
          </a:xfrm>
        </p:spPr>
        <p:txBody>
          <a:bodyPr anchor="t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DE"/>
              <a:t>Zahl hinzufügen</a:t>
            </a:r>
            <a:endParaRPr/>
          </a:p>
        </p:txBody>
      </p:sp>
      <p:sp>
        <p:nvSpPr>
          <p:cNvPr id="1081199371" name="Textplatzhalter 4"/>
          <p:cNvSpPr>
            <a:spLocks noGrp="1"/>
          </p:cNvSpPr>
          <p:nvPr>
            <p:ph type="body" sz="quarter" idx="49" hasCustomPrompt="1"/>
          </p:nvPr>
        </p:nvSpPr>
        <p:spPr bwMode="auto">
          <a:xfrm>
            <a:off x="7221394" y="3919584"/>
            <a:ext cx="1563750" cy="453106"/>
          </a:xfrm>
        </p:spPr>
        <p:txBody>
          <a:bodyPr anchor="t"/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40551565" name="Bildplatzhalter Rechts unten"/>
          <p:cNvSpPr>
            <a:spLocks noGrp="1"/>
          </p:cNvSpPr>
          <p:nvPr>
            <p:ph type="pic" sz="quarter" idx="47" hasCustomPrompt="1"/>
          </p:nvPr>
        </p:nvSpPr>
        <p:spPr bwMode="auto">
          <a:xfrm>
            <a:off x="7221392" y="2943983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8 Bild klicken &gt; Mediaset</a:t>
            </a:r>
            <a:endParaRPr/>
          </a:p>
        </p:txBody>
      </p:sp>
      <p:sp>
        <p:nvSpPr>
          <p:cNvPr id="75594967" name="Bildplatzhalter 3 Spalte unten"/>
          <p:cNvSpPr>
            <a:spLocks noGrp="1"/>
          </p:cNvSpPr>
          <p:nvPr>
            <p:ph type="pic" sz="quarter" idx="44" hasCustomPrompt="1"/>
          </p:nvPr>
        </p:nvSpPr>
        <p:spPr bwMode="auto">
          <a:xfrm>
            <a:off x="5247636" y="2943983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7 Bild klicken &gt; Mediaset</a:t>
            </a:r>
            <a:endParaRPr/>
          </a:p>
        </p:txBody>
      </p:sp>
      <p:sp>
        <p:nvSpPr>
          <p:cNvPr id="577755536" name="Bildplatzhalter 2 Spalte unten"/>
          <p:cNvSpPr>
            <a:spLocks noGrp="1"/>
          </p:cNvSpPr>
          <p:nvPr>
            <p:ph type="pic" sz="quarter" idx="41" hasCustomPrompt="1"/>
          </p:nvPr>
        </p:nvSpPr>
        <p:spPr bwMode="auto">
          <a:xfrm>
            <a:off x="3273881" y="2943983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6 Bild klicken &gt; Mediaset</a:t>
            </a:r>
            <a:endParaRPr/>
          </a:p>
        </p:txBody>
      </p:sp>
      <p:sp>
        <p:nvSpPr>
          <p:cNvPr id="1830063631" name="Bildplatzhalter Links unten"/>
          <p:cNvSpPr>
            <a:spLocks noGrp="1"/>
          </p:cNvSpPr>
          <p:nvPr>
            <p:ph type="pic" sz="quarter" idx="38" hasCustomPrompt="1"/>
          </p:nvPr>
        </p:nvSpPr>
        <p:spPr bwMode="auto">
          <a:xfrm>
            <a:off x="1300125" y="2943983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5 Bild klicken &gt; Mediaset</a:t>
            </a:r>
            <a:endParaRPr/>
          </a:p>
        </p:txBody>
      </p:sp>
      <p:sp>
        <p:nvSpPr>
          <p:cNvPr id="1026989516" name="Bildplatzhalter Rechts oben"/>
          <p:cNvSpPr>
            <a:spLocks noGrp="1"/>
          </p:cNvSpPr>
          <p:nvPr>
            <p:ph type="pic" sz="quarter" idx="37" hasCustomPrompt="1"/>
          </p:nvPr>
        </p:nvSpPr>
        <p:spPr bwMode="auto">
          <a:xfrm>
            <a:off x="7223830" y="1193120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720020157" name="Bildplatzhalter 3 Spalte oben"/>
          <p:cNvSpPr>
            <a:spLocks noGrp="1"/>
          </p:cNvSpPr>
          <p:nvPr>
            <p:ph type="pic" sz="quarter" idx="36" hasCustomPrompt="1"/>
          </p:nvPr>
        </p:nvSpPr>
        <p:spPr bwMode="auto">
          <a:xfrm>
            <a:off x="5249260" y="1193120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23544189" name="Bildplatzhalter 2 Spalte oben"/>
          <p:cNvSpPr>
            <a:spLocks noGrp="1"/>
          </p:cNvSpPr>
          <p:nvPr>
            <p:ph type="pic" sz="quarter" idx="35" hasCustomPrompt="1"/>
          </p:nvPr>
        </p:nvSpPr>
        <p:spPr bwMode="auto">
          <a:xfrm>
            <a:off x="3274693" y="1193120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1951139664" name="Bildplatzhalter Links oben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1300125" y="1193120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Prozess 3 Punk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4504580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919154613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536462540" name="Textplatzhalter 4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304554" y="2582382"/>
            <a:ext cx="1718836" cy="1735697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  <a:p>
            <a:pPr lvl="0">
              <a:defRPr/>
            </a:pPr>
            <a:endParaRPr lang="de-CH"/>
          </a:p>
        </p:txBody>
      </p:sp>
      <p:sp>
        <p:nvSpPr>
          <p:cNvPr id="1895861364" name="Textplatzhalter 4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4313691" y="2582382"/>
            <a:ext cx="1718836" cy="1735697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  <a:p>
            <a:pPr lvl="0">
              <a:defRPr/>
            </a:pPr>
            <a:endParaRPr lang="de-CH"/>
          </a:p>
        </p:txBody>
      </p:sp>
      <p:sp>
        <p:nvSpPr>
          <p:cNvPr id="305095579" name="Textplatzhalter 4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7070028" y="2582382"/>
            <a:ext cx="1718836" cy="1735697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  <a:p>
            <a:pPr lvl="0">
              <a:defRPr/>
            </a:pPr>
            <a:endParaRPr lang="de-CH"/>
          </a:p>
        </p:txBody>
      </p:sp>
      <p:cxnSp>
        <p:nvCxnSpPr>
          <p:cNvPr id="315582223" name="Gerade Verbindung mit Pfeil 47"/>
          <p:cNvCxnSpPr/>
          <p:nvPr/>
        </p:nvCxnSpPr>
        <p:spPr bwMode="auto">
          <a:xfrm>
            <a:off x="5878707" y="1822801"/>
            <a:ext cx="1455461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01446502" name="Ellipse 49"/>
          <p:cNvSpPr/>
          <p:nvPr/>
        </p:nvSpPr>
        <p:spPr bwMode="auto">
          <a:xfrm>
            <a:off x="1768659" y="1334051"/>
            <a:ext cx="810000" cy="81000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566939982" name="Ellipse 51"/>
          <p:cNvSpPr/>
          <p:nvPr/>
        </p:nvSpPr>
        <p:spPr bwMode="auto">
          <a:xfrm>
            <a:off x="4773425" y="1334051"/>
            <a:ext cx="810000" cy="81000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820187834" name="Ellipse 53"/>
          <p:cNvSpPr/>
          <p:nvPr/>
        </p:nvSpPr>
        <p:spPr bwMode="auto">
          <a:xfrm>
            <a:off x="7518626" y="1334051"/>
            <a:ext cx="810000" cy="81000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640249842" name="Textplatzhalter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841661" y="1536552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1</a:t>
            </a:r>
            <a:endParaRPr lang="de-CH"/>
          </a:p>
        </p:txBody>
      </p:sp>
      <p:sp>
        <p:nvSpPr>
          <p:cNvPr id="1930073677" name="Textplatzhalter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849120" y="1536551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2</a:t>
            </a:r>
            <a:endParaRPr lang="de-CH"/>
          </a:p>
        </p:txBody>
      </p:sp>
      <p:sp>
        <p:nvSpPr>
          <p:cNvPr id="1998670668" name="Textplatzhalter 4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594321" y="1536551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3</a:t>
            </a:r>
            <a:endParaRPr lang="de-CH"/>
          </a:p>
        </p:txBody>
      </p:sp>
      <p:cxnSp>
        <p:nvCxnSpPr>
          <p:cNvPr id="575158186" name="Gerade Verbindung mit Pfeil 20"/>
          <p:cNvCxnSpPr/>
          <p:nvPr userDrawn="1"/>
        </p:nvCxnSpPr>
        <p:spPr bwMode="auto">
          <a:xfrm>
            <a:off x="2850765" y="1822801"/>
            <a:ext cx="1455461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Prozess 4 Punk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2255851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580781764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323240008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304554" y="2582382"/>
            <a:ext cx="1718836" cy="1735697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  <a:p>
            <a:pPr lvl="0">
              <a:defRPr/>
            </a:pPr>
            <a:endParaRPr lang="de-CH"/>
          </a:p>
        </p:txBody>
      </p:sp>
      <p:sp>
        <p:nvSpPr>
          <p:cNvPr id="1516544893" name="Textplatzhalter 4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7074603" y="2582382"/>
            <a:ext cx="1718836" cy="1735697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390612635" name="Textplatzhalter 4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3227904" y="2582382"/>
            <a:ext cx="1718836" cy="1735697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305196500" name="Textplatzhalter 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151254" y="2571750"/>
            <a:ext cx="1718836" cy="1735697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cxnSp>
        <p:nvCxnSpPr>
          <p:cNvPr id="1810026667" name="Gerade Verbindung mit Pfeil 6"/>
          <p:cNvCxnSpPr/>
          <p:nvPr userDrawn="1"/>
        </p:nvCxnSpPr>
        <p:spPr bwMode="auto">
          <a:xfrm>
            <a:off x="2714713" y="1822801"/>
            <a:ext cx="60244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28635204" name="Gerade Verbindung mit Pfeil 47"/>
          <p:cNvCxnSpPr/>
          <p:nvPr userDrawn="1"/>
        </p:nvCxnSpPr>
        <p:spPr bwMode="auto">
          <a:xfrm>
            <a:off x="4611784" y="1822801"/>
            <a:ext cx="60244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14422883" name="Gerade Verbindung mit Pfeil 48"/>
          <p:cNvCxnSpPr/>
          <p:nvPr userDrawn="1"/>
        </p:nvCxnSpPr>
        <p:spPr bwMode="auto">
          <a:xfrm>
            <a:off x="6831915" y="1822801"/>
            <a:ext cx="60244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7234790" name="Ellipse 49"/>
          <p:cNvSpPr/>
          <p:nvPr userDrawn="1"/>
        </p:nvSpPr>
        <p:spPr bwMode="auto">
          <a:xfrm>
            <a:off x="1762760" y="1334051"/>
            <a:ext cx="810000" cy="81000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2025332264" name="Ellipse 51"/>
          <p:cNvSpPr/>
          <p:nvPr userDrawn="1"/>
        </p:nvSpPr>
        <p:spPr bwMode="auto">
          <a:xfrm>
            <a:off x="3659885" y="1334051"/>
            <a:ext cx="810000" cy="81000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689248711" name="Ellipse 53"/>
          <p:cNvSpPr/>
          <p:nvPr userDrawn="1"/>
        </p:nvSpPr>
        <p:spPr bwMode="auto">
          <a:xfrm>
            <a:off x="5562901" y="1334051"/>
            <a:ext cx="810000" cy="81000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353682334" name="Ellipse 55"/>
          <p:cNvSpPr/>
          <p:nvPr userDrawn="1"/>
        </p:nvSpPr>
        <p:spPr bwMode="auto">
          <a:xfrm>
            <a:off x="7501319" y="1334051"/>
            <a:ext cx="810000" cy="81000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2838069" name="Textplatzhalter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835762" y="1536552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1</a:t>
            </a:r>
            <a:endParaRPr lang="de-CH"/>
          </a:p>
        </p:txBody>
      </p:sp>
      <p:sp>
        <p:nvSpPr>
          <p:cNvPr id="1761223604" name="Textplatzhalter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3735580" y="1536551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2</a:t>
            </a:r>
            <a:endParaRPr lang="de-CH"/>
          </a:p>
        </p:txBody>
      </p:sp>
      <p:sp>
        <p:nvSpPr>
          <p:cNvPr id="1231176242" name="Textplatzhalter 4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5638596" y="1536551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3</a:t>
            </a:r>
            <a:endParaRPr lang="de-CH"/>
          </a:p>
        </p:txBody>
      </p:sp>
      <p:sp>
        <p:nvSpPr>
          <p:cNvPr id="697407674" name="Textplatzhalter 4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577014" y="1536551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4</a:t>
            </a:r>
            <a:endParaRPr lang="de-CH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Prozess Kreislauf 4 Punk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1067123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740094502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16510800" name="Textplatzhalter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965125" y="3381944"/>
            <a:ext cx="1820099" cy="1106712"/>
          </a:xfrm>
        </p:spPr>
        <p:txBody>
          <a:bodyPr anchor="t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658532249" name="Textplatzhalter 4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965716" y="1108994"/>
            <a:ext cx="1819907" cy="1102763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58959211" name="Textplatzhalter 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2073820" y="3391611"/>
            <a:ext cx="1840301" cy="1111276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500286380" name="Textplatzhalter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2073820" y="1104738"/>
            <a:ext cx="1819907" cy="1111276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282848127" name="Ellipse 34"/>
          <p:cNvSpPr/>
          <p:nvPr userDrawn="1"/>
        </p:nvSpPr>
        <p:spPr bwMode="auto">
          <a:xfrm>
            <a:off x="6175406" y="3627015"/>
            <a:ext cx="641290" cy="64129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405518008" name="Ellipse 30"/>
          <p:cNvSpPr/>
          <p:nvPr userDrawn="1"/>
        </p:nvSpPr>
        <p:spPr bwMode="auto">
          <a:xfrm>
            <a:off x="6175406" y="1340299"/>
            <a:ext cx="641290" cy="64129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242106911" name="Ellipse 28"/>
          <p:cNvSpPr/>
          <p:nvPr userDrawn="1"/>
        </p:nvSpPr>
        <p:spPr bwMode="auto">
          <a:xfrm>
            <a:off x="1294491" y="3627015"/>
            <a:ext cx="641290" cy="64129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727521450" name="Ellipse 26"/>
          <p:cNvSpPr/>
          <p:nvPr userDrawn="1"/>
        </p:nvSpPr>
        <p:spPr bwMode="auto">
          <a:xfrm>
            <a:off x="1285852" y="1340894"/>
            <a:ext cx="641290" cy="64129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801645423" name="Bildplatzhalter 44"/>
          <p:cNvSpPr>
            <a:spLocks noGrp="1"/>
          </p:cNvSpPr>
          <p:nvPr>
            <p:ph type="pic" sz="quarter" idx="31" hasCustomPrompt="1"/>
          </p:nvPr>
        </p:nvSpPr>
        <p:spPr bwMode="auto">
          <a:xfrm>
            <a:off x="6326981" y="3778591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1308034328" name="Bildplatzhalter 42"/>
          <p:cNvSpPr>
            <a:spLocks noGrp="1"/>
          </p:cNvSpPr>
          <p:nvPr>
            <p:ph type="pic" sz="quarter" idx="30" hasCustomPrompt="1"/>
          </p:nvPr>
        </p:nvSpPr>
        <p:spPr bwMode="auto">
          <a:xfrm>
            <a:off x="6326981" y="1491874"/>
            <a:ext cx="338138" cy="338138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1158997358" name="Bildplatzhalter 40"/>
          <p:cNvSpPr>
            <a:spLocks noGrp="1"/>
          </p:cNvSpPr>
          <p:nvPr>
            <p:ph type="pic" sz="quarter" idx="29" hasCustomPrompt="1"/>
          </p:nvPr>
        </p:nvSpPr>
        <p:spPr bwMode="auto">
          <a:xfrm>
            <a:off x="1446067" y="3778591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122396276" name="Bildplatzhalter 38"/>
          <p:cNvSpPr>
            <a:spLocks noGrp="1"/>
          </p:cNvSpPr>
          <p:nvPr>
            <p:ph type="pic" sz="quarter" idx="28" hasCustomPrompt="1"/>
          </p:nvPr>
        </p:nvSpPr>
        <p:spPr bwMode="auto">
          <a:xfrm>
            <a:off x="1437427" y="1493065"/>
            <a:ext cx="338138" cy="336947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  <p:grpSp>
        <p:nvGrpSpPr>
          <p:cNvPr id="808924500" name="Group 4"/>
          <p:cNvGrpSpPr>
            <a:grpSpLocks noChangeAspect="1"/>
          </p:cNvGrpSpPr>
          <p:nvPr userDrawn="1"/>
        </p:nvGrpSpPr>
        <p:grpSpPr bwMode="auto">
          <a:xfrm>
            <a:off x="3834157" y="1602512"/>
            <a:ext cx="2370495" cy="2367208"/>
            <a:chOff x="1677" y="0"/>
            <a:chExt cx="4326" cy="4320"/>
          </a:xfrm>
        </p:grpSpPr>
        <p:sp>
          <p:nvSpPr>
            <p:cNvPr id="7" name="AutoShape 3"/>
            <p:cNvSpPr>
              <a:spLocks noChangeArrowheads="1" noChangeAspect="1" noTextEdit="1"/>
            </p:cNvSpPr>
            <p:nvPr userDrawn="1"/>
          </p:nvSpPr>
          <p:spPr bwMode="auto">
            <a:xfrm>
              <a:off x="1677" y="0"/>
              <a:ext cx="4326" cy="43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de-CH" sz="1350">
                <a:latin typeface="+mn-lt"/>
              </a:endParaRPr>
            </a:p>
          </p:txBody>
        </p:sp>
        <p:sp>
          <p:nvSpPr>
            <p:cNvPr id="8" name="Freeform 5"/>
            <p:cNvSpPr/>
            <p:nvPr userDrawn="1"/>
          </p:nvSpPr>
          <p:spPr bwMode="auto">
            <a:xfrm>
              <a:off x="1859" y="-10"/>
              <a:ext cx="2119" cy="1742"/>
            </a:xfrm>
            <a:custGeom>
              <a:avLst/>
              <a:gdLst>
                <a:gd name="T0" fmla="*/ 904 w 1033"/>
                <a:gd name="T1" fmla="*/ 74 h 850"/>
                <a:gd name="T2" fmla="*/ 794 w 1033"/>
                <a:gd name="T3" fmla="*/ 10 h 850"/>
                <a:gd name="T4" fmla="*/ 754 w 1033"/>
                <a:gd name="T5" fmla="*/ 32 h 850"/>
                <a:gd name="T6" fmla="*/ 754 w 1033"/>
                <a:gd name="T7" fmla="*/ 96 h 850"/>
                <a:gd name="T8" fmla="*/ 1 w 1033"/>
                <a:gd name="T9" fmla="*/ 823 h 850"/>
                <a:gd name="T10" fmla="*/ 27 w 1033"/>
                <a:gd name="T11" fmla="*/ 850 h 850"/>
                <a:gd name="T12" fmla="*/ 95 w 1033"/>
                <a:gd name="T13" fmla="*/ 850 h 850"/>
                <a:gd name="T14" fmla="*/ 121 w 1033"/>
                <a:gd name="T15" fmla="*/ 826 h 850"/>
                <a:gd name="T16" fmla="*/ 754 w 1033"/>
                <a:gd name="T17" fmla="*/ 216 h 850"/>
                <a:gd name="T18" fmla="*/ 754 w 1033"/>
                <a:gd name="T19" fmla="*/ 288 h 850"/>
                <a:gd name="T20" fmla="*/ 794 w 1033"/>
                <a:gd name="T21" fmla="*/ 311 h 850"/>
                <a:gd name="T22" fmla="*/ 904 w 1033"/>
                <a:gd name="T23" fmla="*/ 247 h 850"/>
                <a:gd name="T24" fmla="*/ 1015 w 1033"/>
                <a:gd name="T25" fmla="*/ 183 h 850"/>
                <a:gd name="T26" fmla="*/ 1015 w 1033"/>
                <a:gd name="T27" fmla="*/ 138 h 850"/>
                <a:gd name="T28" fmla="*/ 904 w 1033"/>
                <a:gd name="T29" fmla="*/ 7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3" h="850" fill="norm" stroke="1" extrusionOk="0">
                  <a:moveTo>
                    <a:pt x="904" y="74"/>
                  </a:moveTo>
                  <a:cubicBezTo>
                    <a:pt x="794" y="10"/>
                    <a:pt x="794" y="10"/>
                    <a:pt x="794" y="10"/>
                  </a:cubicBezTo>
                  <a:cubicBezTo>
                    <a:pt x="776" y="0"/>
                    <a:pt x="754" y="12"/>
                    <a:pt x="754" y="32"/>
                  </a:cubicBezTo>
                  <a:cubicBezTo>
                    <a:pt x="754" y="96"/>
                    <a:pt x="754" y="96"/>
                    <a:pt x="754" y="96"/>
                  </a:cubicBezTo>
                  <a:cubicBezTo>
                    <a:pt x="347" y="96"/>
                    <a:pt x="15" y="419"/>
                    <a:pt x="1" y="823"/>
                  </a:cubicBezTo>
                  <a:cubicBezTo>
                    <a:pt x="0" y="838"/>
                    <a:pt x="12" y="850"/>
                    <a:pt x="27" y="850"/>
                  </a:cubicBezTo>
                  <a:cubicBezTo>
                    <a:pt x="95" y="850"/>
                    <a:pt x="95" y="850"/>
                    <a:pt x="95" y="850"/>
                  </a:cubicBezTo>
                  <a:cubicBezTo>
                    <a:pt x="109" y="850"/>
                    <a:pt x="121" y="839"/>
                    <a:pt x="121" y="826"/>
                  </a:cubicBezTo>
                  <a:cubicBezTo>
                    <a:pt x="136" y="511"/>
                    <a:pt x="428" y="216"/>
                    <a:pt x="754" y="216"/>
                  </a:cubicBezTo>
                  <a:cubicBezTo>
                    <a:pt x="754" y="288"/>
                    <a:pt x="754" y="288"/>
                    <a:pt x="754" y="288"/>
                  </a:cubicBezTo>
                  <a:cubicBezTo>
                    <a:pt x="754" y="308"/>
                    <a:pt x="776" y="321"/>
                    <a:pt x="794" y="311"/>
                  </a:cubicBezTo>
                  <a:cubicBezTo>
                    <a:pt x="904" y="247"/>
                    <a:pt x="904" y="247"/>
                    <a:pt x="904" y="247"/>
                  </a:cubicBezTo>
                  <a:cubicBezTo>
                    <a:pt x="1015" y="183"/>
                    <a:pt x="1015" y="183"/>
                    <a:pt x="1015" y="183"/>
                  </a:cubicBezTo>
                  <a:cubicBezTo>
                    <a:pt x="1033" y="173"/>
                    <a:pt x="1033" y="148"/>
                    <a:pt x="1015" y="138"/>
                  </a:cubicBezTo>
                  <a:lnTo>
                    <a:pt x="904" y="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de-CH" sz="1350">
                <a:latin typeface="+mn-lt"/>
              </a:endParaRPr>
            </a:p>
          </p:txBody>
        </p:sp>
        <p:sp>
          <p:nvSpPr>
            <p:cNvPr id="9" name="Freeform 6"/>
            <p:cNvSpPr/>
            <p:nvPr userDrawn="1"/>
          </p:nvSpPr>
          <p:spPr bwMode="auto">
            <a:xfrm>
              <a:off x="4272" y="187"/>
              <a:ext cx="1742" cy="2117"/>
            </a:xfrm>
            <a:custGeom>
              <a:avLst/>
              <a:gdLst>
                <a:gd name="T0" fmla="*/ 754 w 850"/>
                <a:gd name="T1" fmla="*/ 754 h 1032"/>
                <a:gd name="T2" fmla="*/ 27 w 850"/>
                <a:gd name="T3" fmla="*/ 0 h 1032"/>
                <a:gd name="T4" fmla="*/ 0 w 850"/>
                <a:gd name="T5" fmla="*/ 26 h 1032"/>
                <a:gd name="T6" fmla="*/ 0 w 850"/>
                <a:gd name="T7" fmla="*/ 94 h 1032"/>
                <a:gd name="T8" fmla="*/ 24 w 850"/>
                <a:gd name="T9" fmla="*/ 120 h 1032"/>
                <a:gd name="T10" fmla="*/ 634 w 850"/>
                <a:gd name="T11" fmla="*/ 754 h 1032"/>
                <a:gd name="T12" fmla="*/ 562 w 850"/>
                <a:gd name="T13" fmla="*/ 754 h 1032"/>
                <a:gd name="T14" fmla="*/ 539 w 850"/>
                <a:gd name="T15" fmla="*/ 793 h 1032"/>
                <a:gd name="T16" fmla="*/ 603 w 850"/>
                <a:gd name="T17" fmla="*/ 904 h 1032"/>
                <a:gd name="T18" fmla="*/ 667 w 850"/>
                <a:gd name="T19" fmla="*/ 1014 h 1032"/>
                <a:gd name="T20" fmla="*/ 712 w 850"/>
                <a:gd name="T21" fmla="*/ 1014 h 1032"/>
                <a:gd name="T22" fmla="*/ 776 w 850"/>
                <a:gd name="T23" fmla="*/ 904 h 1032"/>
                <a:gd name="T24" fmla="*/ 840 w 850"/>
                <a:gd name="T25" fmla="*/ 793 h 1032"/>
                <a:gd name="T26" fmla="*/ 818 w 850"/>
                <a:gd name="T27" fmla="*/ 754 h 1032"/>
                <a:gd name="T28" fmla="*/ 754 w 850"/>
                <a:gd name="T29" fmla="*/ 754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0" h="1032" fill="norm" stroke="1" extrusionOk="0">
                  <a:moveTo>
                    <a:pt x="754" y="754"/>
                  </a:moveTo>
                  <a:cubicBezTo>
                    <a:pt x="754" y="346"/>
                    <a:pt x="431" y="14"/>
                    <a:pt x="27" y="0"/>
                  </a:cubicBezTo>
                  <a:cubicBezTo>
                    <a:pt x="12" y="0"/>
                    <a:pt x="0" y="11"/>
                    <a:pt x="0" y="26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8"/>
                    <a:pt x="11" y="120"/>
                    <a:pt x="24" y="120"/>
                  </a:cubicBezTo>
                  <a:cubicBezTo>
                    <a:pt x="339" y="135"/>
                    <a:pt x="634" y="427"/>
                    <a:pt x="634" y="754"/>
                  </a:cubicBezTo>
                  <a:cubicBezTo>
                    <a:pt x="562" y="754"/>
                    <a:pt x="562" y="754"/>
                    <a:pt x="562" y="754"/>
                  </a:cubicBezTo>
                  <a:cubicBezTo>
                    <a:pt x="542" y="754"/>
                    <a:pt x="529" y="775"/>
                    <a:pt x="539" y="793"/>
                  </a:cubicBezTo>
                  <a:cubicBezTo>
                    <a:pt x="603" y="904"/>
                    <a:pt x="603" y="904"/>
                    <a:pt x="603" y="904"/>
                  </a:cubicBezTo>
                  <a:cubicBezTo>
                    <a:pt x="667" y="1014"/>
                    <a:pt x="667" y="1014"/>
                    <a:pt x="667" y="1014"/>
                  </a:cubicBezTo>
                  <a:cubicBezTo>
                    <a:pt x="677" y="1032"/>
                    <a:pt x="702" y="1032"/>
                    <a:pt x="712" y="1014"/>
                  </a:cubicBezTo>
                  <a:cubicBezTo>
                    <a:pt x="776" y="904"/>
                    <a:pt x="776" y="904"/>
                    <a:pt x="776" y="904"/>
                  </a:cubicBezTo>
                  <a:cubicBezTo>
                    <a:pt x="840" y="793"/>
                    <a:pt x="840" y="793"/>
                    <a:pt x="840" y="793"/>
                  </a:cubicBezTo>
                  <a:cubicBezTo>
                    <a:pt x="850" y="775"/>
                    <a:pt x="838" y="754"/>
                    <a:pt x="818" y="754"/>
                  </a:cubicBezTo>
                  <a:lnTo>
                    <a:pt x="754" y="7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de-CH" sz="1350">
                <a:latin typeface="+mn-lt"/>
              </a:endParaRPr>
            </a:p>
          </p:txBody>
        </p:sp>
        <p:sp>
          <p:nvSpPr>
            <p:cNvPr id="10" name="Freeform 7"/>
            <p:cNvSpPr/>
            <p:nvPr userDrawn="1"/>
          </p:nvSpPr>
          <p:spPr bwMode="auto">
            <a:xfrm>
              <a:off x="3699" y="2591"/>
              <a:ext cx="2119" cy="1742"/>
            </a:xfrm>
            <a:custGeom>
              <a:avLst/>
              <a:gdLst>
                <a:gd name="T0" fmla="*/ 912 w 1033"/>
                <a:gd name="T1" fmla="*/ 24 h 850"/>
                <a:gd name="T2" fmla="*/ 279 w 1033"/>
                <a:gd name="T3" fmla="*/ 634 h 850"/>
                <a:gd name="T4" fmla="*/ 279 w 1033"/>
                <a:gd name="T5" fmla="*/ 562 h 850"/>
                <a:gd name="T6" fmla="*/ 239 w 1033"/>
                <a:gd name="T7" fmla="*/ 539 h 850"/>
                <a:gd name="T8" fmla="*/ 129 w 1033"/>
                <a:gd name="T9" fmla="*/ 603 h 850"/>
                <a:gd name="T10" fmla="*/ 18 w 1033"/>
                <a:gd name="T11" fmla="*/ 667 h 850"/>
                <a:gd name="T12" fmla="*/ 18 w 1033"/>
                <a:gd name="T13" fmla="*/ 712 h 850"/>
                <a:gd name="T14" fmla="*/ 129 w 1033"/>
                <a:gd name="T15" fmla="*/ 776 h 850"/>
                <a:gd name="T16" fmla="*/ 239 w 1033"/>
                <a:gd name="T17" fmla="*/ 840 h 850"/>
                <a:gd name="T18" fmla="*/ 279 w 1033"/>
                <a:gd name="T19" fmla="*/ 818 h 850"/>
                <a:gd name="T20" fmla="*/ 279 w 1033"/>
                <a:gd name="T21" fmla="*/ 754 h 850"/>
                <a:gd name="T22" fmla="*/ 1032 w 1033"/>
                <a:gd name="T23" fmla="*/ 27 h 850"/>
                <a:gd name="T24" fmla="*/ 1006 w 1033"/>
                <a:gd name="T25" fmla="*/ 0 h 850"/>
                <a:gd name="T26" fmla="*/ 938 w 1033"/>
                <a:gd name="T27" fmla="*/ 0 h 850"/>
                <a:gd name="T28" fmla="*/ 912 w 1033"/>
                <a:gd name="T29" fmla="*/ 2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3" h="850" fill="norm" stroke="1" extrusionOk="0">
                  <a:moveTo>
                    <a:pt x="912" y="24"/>
                  </a:moveTo>
                  <a:cubicBezTo>
                    <a:pt x="897" y="339"/>
                    <a:pt x="605" y="634"/>
                    <a:pt x="279" y="634"/>
                  </a:cubicBezTo>
                  <a:cubicBezTo>
                    <a:pt x="279" y="562"/>
                    <a:pt x="279" y="562"/>
                    <a:pt x="279" y="562"/>
                  </a:cubicBezTo>
                  <a:cubicBezTo>
                    <a:pt x="279" y="542"/>
                    <a:pt x="257" y="529"/>
                    <a:pt x="239" y="539"/>
                  </a:cubicBezTo>
                  <a:cubicBezTo>
                    <a:pt x="129" y="603"/>
                    <a:pt x="129" y="603"/>
                    <a:pt x="129" y="603"/>
                  </a:cubicBezTo>
                  <a:cubicBezTo>
                    <a:pt x="18" y="667"/>
                    <a:pt x="18" y="667"/>
                    <a:pt x="18" y="667"/>
                  </a:cubicBezTo>
                  <a:cubicBezTo>
                    <a:pt x="0" y="677"/>
                    <a:pt x="0" y="702"/>
                    <a:pt x="18" y="712"/>
                  </a:cubicBezTo>
                  <a:cubicBezTo>
                    <a:pt x="129" y="776"/>
                    <a:pt x="129" y="776"/>
                    <a:pt x="129" y="776"/>
                  </a:cubicBezTo>
                  <a:cubicBezTo>
                    <a:pt x="239" y="840"/>
                    <a:pt x="239" y="840"/>
                    <a:pt x="239" y="840"/>
                  </a:cubicBezTo>
                  <a:cubicBezTo>
                    <a:pt x="257" y="850"/>
                    <a:pt x="279" y="838"/>
                    <a:pt x="279" y="818"/>
                  </a:cubicBezTo>
                  <a:cubicBezTo>
                    <a:pt x="279" y="754"/>
                    <a:pt x="279" y="754"/>
                    <a:pt x="279" y="754"/>
                  </a:cubicBezTo>
                  <a:cubicBezTo>
                    <a:pt x="686" y="754"/>
                    <a:pt x="1018" y="431"/>
                    <a:pt x="1032" y="27"/>
                  </a:cubicBezTo>
                  <a:cubicBezTo>
                    <a:pt x="1033" y="12"/>
                    <a:pt x="1021" y="0"/>
                    <a:pt x="1006" y="0"/>
                  </a:cubicBezTo>
                  <a:cubicBezTo>
                    <a:pt x="938" y="0"/>
                    <a:pt x="938" y="0"/>
                    <a:pt x="938" y="0"/>
                  </a:cubicBezTo>
                  <a:cubicBezTo>
                    <a:pt x="924" y="0"/>
                    <a:pt x="912" y="11"/>
                    <a:pt x="9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de-CH" sz="1350">
                <a:latin typeface="+mn-lt"/>
              </a:endParaRPr>
            </a:p>
          </p:txBody>
        </p:sp>
        <p:sp>
          <p:nvSpPr>
            <p:cNvPr id="11" name="Freeform 8"/>
            <p:cNvSpPr/>
            <p:nvPr userDrawn="1"/>
          </p:nvSpPr>
          <p:spPr bwMode="auto">
            <a:xfrm>
              <a:off x="1663" y="2020"/>
              <a:ext cx="1742" cy="2117"/>
            </a:xfrm>
            <a:custGeom>
              <a:avLst/>
              <a:gdLst>
                <a:gd name="T0" fmla="*/ 216 w 850"/>
                <a:gd name="T1" fmla="*/ 278 h 1032"/>
                <a:gd name="T2" fmla="*/ 288 w 850"/>
                <a:gd name="T3" fmla="*/ 278 h 1032"/>
                <a:gd name="T4" fmla="*/ 311 w 850"/>
                <a:gd name="T5" fmla="*/ 239 h 1032"/>
                <a:gd name="T6" fmla="*/ 247 w 850"/>
                <a:gd name="T7" fmla="*/ 128 h 1032"/>
                <a:gd name="T8" fmla="*/ 183 w 850"/>
                <a:gd name="T9" fmla="*/ 18 h 1032"/>
                <a:gd name="T10" fmla="*/ 138 w 850"/>
                <a:gd name="T11" fmla="*/ 18 h 1032"/>
                <a:gd name="T12" fmla="*/ 74 w 850"/>
                <a:gd name="T13" fmla="*/ 128 h 1032"/>
                <a:gd name="T14" fmla="*/ 10 w 850"/>
                <a:gd name="T15" fmla="*/ 239 h 1032"/>
                <a:gd name="T16" fmla="*/ 32 w 850"/>
                <a:gd name="T17" fmla="*/ 278 h 1032"/>
                <a:gd name="T18" fmla="*/ 96 w 850"/>
                <a:gd name="T19" fmla="*/ 278 h 1032"/>
                <a:gd name="T20" fmla="*/ 823 w 850"/>
                <a:gd name="T21" fmla="*/ 1032 h 1032"/>
                <a:gd name="T22" fmla="*/ 850 w 850"/>
                <a:gd name="T23" fmla="*/ 1006 h 1032"/>
                <a:gd name="T24" fmla="*/ 850 w 850"/>
                <a:gd name="T25" fmla="*/ 938 h 1032"/>
                <a:gd name="T26" fmla="*/ 826 w 850"/>
                <a:gd name="T27" fmla="*/ 912 h 1032"/>
                <a:gd name="T28" fmla="*/ 216 w 850"/>
                <a:gd name="T29" fmla="*/ 278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0" h="1032" fill="norm" stroke="1" extrusionOk="0">
                  <a:moveTo>
                    <a:pt x="216" y="278"/>
                  </a:moveTo>
                  <a:cubicBezTo>
                    <a:pt x="288" y="278"/>
                    <a:pt x="288" y="278"/>
                    <a:pt x="288" y="278"/>
                  </a:cubicBezTo>
                  <a:cubicBezTo>
                    <a:pt x="308" y="278"/>
                    <a:pt x="321" y="257"/>
                    <a:pt x="311" y="239"/>
                  </a:cubicBezTo>
                  <a:cubicBezTo>
                    <a:pt x="247" y="128"/>
                    <a:pt x="247" y="128"/>
                    <a:pt x="247" y="128"/>
                  </a:cubicBezTo>
                  <a:cubicBezTo>
                    <a:pt x="183" y="18"/>
                    <a:pt x="183" y="18"/>
                    <a:pt x="183" y="18"/>
                  </a:cubicBezTo>
                  <a:cubicBezTo>
                    <a:pt x="173" y="0"/>
                    <a:pt x="148" y="0"/>
                    <a:pt x="138" y="1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0" y="257"/>
                    <a:pt x="12" y="278"/>
                    <a:pt x="32" y="278"/>
                  </a:cubicBezTo>
                  <a:cubicBezTo>
                    <a:pt x="96" y="278"/>
                    <a:pt x="96" y="278"/>
                    <a:pt x="96" y="278"/>
                  </a:cubicBezTo>
                  <a:cubicBezTo>
                    <a:pt x="96" y="686"/>
                    <a:pt x="419" y="1018"/>
                    <a:pt x="823" y="1032"/>
                  </a:cubicBezTo>
                  <a:cubicBezTo>
                    <a:pt x="838" y="1032"/>
                    <a:pt x="850" y="1021"/>
                    <a:pt x="850" y="1006"/>
                  </a:cubicBezTo>
                  <a:cubicBezTo>
                    <a:pt x="850" y="938"/>
                    <a:pt x="850" y="938"/>
                    <a:pt x="850" y="938"/>
                  </a:cubicBezTo>
                  <a:cubicBezTo>
                    <a:pt x="850" y="924"/>
                    <a:pt x="839" y="912"/>
                    <a:pt x="826" y="912"/>
                  </a:cubicBezTo>
                  <a:cubicBezTo>
                    <a:pt x="511" y="897"/>
                    <a:pt x="216" y="605"/>
                    <a:pt x="216" y="2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de-CH" sz="1350">
                <a:latin typeface="+mn-lt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nhaltsverzeichnis 3 Punkte Balken Weiss Bla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862707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441350914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61801789" name="Abgerundetes Rechteck 115"/>
          <p:cNvSpPr/>
          <p:nvPr/>
        </p:nvSpPr>
        <p:spPr bwMode="auto">
          <a:xfrm>
            <a:off x="1304555" y="2376457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901054140" name="Textplatzhalter 46"/>
          <p:cNvSpPr>
            <a:spLocks noGrp="1"/>
          </p:cNvSpPr>
          <p:nvPr>
            <p:ph type="body" sz="quarter" idx="38" hasCustomPrompt="1"/>
          </p:nvPr>
        </p:nvSpPr>
        <p:spPr bwMode="auto">
          <a:xfrm rot="16199999">
            <a:off x="1352068" y="2329523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904114020" name="Abgerundetes Rechteck 95"/>
          <p:cNvSpPr/>
          <p:nvPr/>
        </p:nvSpPr>
        <p:spPr bwMode="auto">
          <a:xfrm>
            <a:off x="1304555" y="1738099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570151047" name="Textplatzhalter 46"/>
          <p:cNvSpPr>
            <a:spLocks noGrp="1"/>
          </p:cNvSpPr>
          <p:nvPr>
            <p:ph type="body" sz="quarter" idx="37" hasCustomPrompt="1"/>
          </p:nvPr>
        </p:nvSpPr>
        <p:spPr bwMode="auto">
          <a:xfrm rot="16199999">
            <a:off x="1352069" y="1691406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456730856" name="Abgerundetes Rechteck 125"/>
          <p:cNvSpPr/>
          <p:nvPr/>
        </p:nvSpPr>
        <p:spPr bwMode="auto">
          <a:xfrm>
            <a:off x="1304555" y="1099741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926542540" name="Textplatzhalter 46"/>
          <p:cNvSpPr>
            <a:spLocks noGrp="1"/>
          </p:cNvSpPr>
          <p:nvPr>
            <p:ph type="body" sz="quarter" idx="36" hasCustomPrompt="1"/>
          </p:nvPr>
        </p:nvSpPr>
        <p:spPr bwMode="auto">
          <a:xfrm rot="16199999">
            <a:off x="1352069" y="1053048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729796433" name="Textplatzhalter 10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2001089" y="2445713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3 </a:t>
            </a:r>
            <a:r>
              <a:rPr lang="de-DE"/>
              <a:t>hinzufügen</a:t>
            </a:r>
            <a:endParaRPr/>
          </a:p>
        </p:txBody>
      </p:sp>
      <p:sp>
        <p:nvSpPr>
          <p:cNvPr id="420708775" name="Textplatzhalter 10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2001089" y="1806664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2 </a:t>
            </a:r>
            <a:r>
              <a:rPr lang="de-DE"/>
              <a:t>hinzufügen</a:t>
            </a:r>
            <a:endParaRPr/>
          </a:p>
        </p:txBody>
      </p:sp>
      <p:sp>
        <p:nvSpPr>
          <p:cNvPr id="163686681" name="Textplatzhalter 10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2001089" y="1180499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1 </a:t>
            </a:r>
            <a:r>
              <a:rPr lang="de-DE"/>
              <a:t>hinzufügen</a:t>
            </a:r>
            <a:endParaRPr/>
          </a:p>
        </p:txBody>
      </p:sp>
      <p:sp>
        <p:nvSpPr>
          <p:cNvPr id="1700265520" name="Bildplatzhalter 8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1422529" y="2457492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1751415921" name="Bildplatzhalter 6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1427395" y="1818539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237390348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1426685" y="1180500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Angebot 4 Punk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407013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501359492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279201738" name="Textplatzhalter 4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311387" y="2517220"/>
            <a:ext cx="1715292" cy="635522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Titel hinzufügen</a:t>
            </a:r>
            <a:endParaRPr/>
          </a:p>
        </p:txBody>
      </p:sp>
      <p:sp>
        <p:nvSpPr>
          <p:cNvPr id="1295184380" name="Textplatzhalter 4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3232459" y="2517218"/>
            <a:ext cx="1715292" cy="635522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Titel hinzufügen</a:t>
            </a:r>
            <a:endParaRPr/>
          </a:p>
        </p:txBody>
      </p:sp>
      <p:sp>
        <p:nvSpPr>
          <p:cNvPr id="2126855256" name="Textplatzhalter 4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5157075" y="2517218"/>
            <a:ext cx="1715292" cy="635522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Titel hinzufügen</a:t>
            </a:r>
            <a:endParaRPr/>
          </a:p>
        </p:txBody>
      </p:sp>
      <p:sp>
        <p:nvSpPr>
          <p:cNvPr id="1669565672" name="Textplatzhalter 4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7067514" y="2517218"/>
            <a:ext cx="1715292" cy="635522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Titel hinzufügen</a:t>
            </a:r>
            <a:endParaRPr/>
          </a:p>
        </p:txBody>
      </p:sp>
      <p:sp>
        <p:nvSpPr>
          <p:cNvPr id="268538377" name="Textplatzhalter 4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311385" y="3205715"/>
            <a:ext cx="1718836" cy="1234975"/>
          </a:xfrm>
        </p:spPr>
        <p:txBody>
          <a:bodyPr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16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 lang="de-CH"/>
          </a:p>
          <a:p>
            <a:pPr lvl="0">
              <a:defRPr/>
            </a:pPr>
            <a:endParaRPr lang="de-DE"/>
          </a:p>
          <a:p>
            <a:pPr lvl="0">
              <a:defRPr/>
            </a:pPr>
            <a:endParaRPr lang="de-CH"/>
          </a:p>
        </p:txBody>
      </p:sp>
      <p:sp>
        <p:nvSpPr>
          <p:cNvPr id="996367986" name="Textplatzhalter 4"/>
          <p:cNvSpPr>
            <a:spLocks noGrp="1"/>
          </p:cNvSpPr>
          <p:nvPr>
            <p:ph type="body" sz="quarter" idx="51" hasCustomPrompt="1"/>
          </p:nvPr>
        </p:nvSpPr>
        <p:spPr bwMode="auto">
          <a:xfrm>
            <a:off x="3232459" y="3205715"/>
            <a:ext cx="1718836" cy="12349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  <a:p>
            <a:pPr lvl="0">
              <a:defRPr/>
            </a:pPr>
            <a:endParaRPr lang="de-CH"/>
          </a:p>
        </p:txBody>
      </p:sp>
      <p:sp>
        <p:nvSpPr>
          <p:cNvPr id="446158097" name="Textplatzhalter 4"/>
          <p:cNvSpPr>
            <a:spLocks noGrp="1"/>
          </p:cNvSpPr>
          <p:nvPr>
            <p:ph type="body" sz="quarter" idx="52" hasCustomPrompt="1"/>
          </p:nvPr>
        </p:nvSpPr>
        <p:spPr bwMode="auto">
          <a:xfrm>
            <a:off x="5153531" y="3205715"/>
            <a:ext cx="1718836" cy="12349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  <a:p>
            <a:pPr lvl="0">
              <a:defRPr/>
            </a:pPr>
            <a:endParaRPr lang="de-CH"/>
          </a:p>
        </p:txBody>
      </p:sp>
      <p:sp>
        <p:nvSpPr>
          <p:cNvPr id="638579646" name="Textplatzhalter 4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063970" y="3205715"/>
            <a:ext cx="1718836" cy="1234975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  <a:p>
            <a:pPr lvl="0">
              <a:defRPr/>
            </a:pPr>
            <a:endParaRPr lang="de-CH"/>
          </a:p>
        </p:txBody>
      </p:sp>
      <p:sp>
        <p:nvSpPr>
          <p:cNvPr id="508334749" name="Textplatzhalter 14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769593" y="1334051"/>
            <a:ext cx="810000" cy="8100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982433232" name="Textplatzhalter 14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3680168" y="1334051"/>
            <a:ext cx="810000" cy="8100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069629303" name="Textplatzhalter 14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5590743" y="1334051"/>
            <a:ext cx="810000" cy="8100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389232687" name="Textplatzhalter 14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7501319" y="1334051"/>
            <a:ext cx="810000" cy="8100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75598175" name="Bildplatzhalter 4"/>
          <p:cNvSpPr>
            <a:spLocks noGrp="1"/>
          </p:cNvSpPr>
          <p:nvPr>
            <p:ph type="pic" sz="quarter" idx="47" hasCustomPrompt="1"/>
          </p:nvPr>
        </p:nvSpPr>
        <p:spPr bwMode="auto">
          <a:xfrm>
            <a:off x="7703819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685226427" name="Bildplatzhalter 4"/>
          <p:cNvSpPr>
            <a:spLocks noGrp="1"/>
          </p:cNvSpPr>
          <p:nvPr>
            <p:ph type="pic" sz="quarter" idx="48" hasCustomPrompt="1"/>
          </p:nvPr>
        </p:nvSpPr>
        <p:spPr bwMode="auto">
          <a:xfrm>
            <a:off x="5793243" y="1536551"/>
            <a:ext cx="405000" cy="405000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defRPr sz="550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defRPr/>
            </a:pPr>
            <a:r>
              <a:rPr lang="de-CH"/>
              <a:t>3 Bild klicken &gt; Mediaset</a:t>
            </a:r>
            <a:endParaRPr/>
          </a:p>
          <a:p>
            <a:pPr>
              <a:defRPr/>
            </a:pPr>
            <a:endParaRPr lang="de-CH"/>
          </a:p>
        </p:txBody>
      </p:sp>
      <p:sp>
        <p:nvSpPr>
          <p:cNvPr id="818444396" name="Bildplatzhalter 4"/>
          <p:cNvSpPr>
            <a:spLocks noGrp="1"/>
          </p:cNvSpPr>
          <p:nvPr>
            <p:ph type="pic" sz="quarter" idx="49" hasCustomPrompt="1"/>
          </p:nvPr>
        </p:nvSpPr>
        <p:spPr bwMode="auto">
          <a:xfrm>
            <a:off x="3882668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86450877" name="Bildplatzhalter 4"/>
          <p:cNvSpPr>
            <a:spLocks noGrp="1"/>
          </p:cNvSpPr>
          <p:nvPr>
            <p:ph type="pic" sz="quarter" idx="50" hasCustomPrompt="1"/>
          </p:nvPr>
        </p:nvSpPr>
        <p:spPr bwMode="auto">
          <a:xfrm>
            <a:off x="1972093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Angebot 4 Punkte, 4 Farbe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2308348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700715905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307914102" name="Textplatzhalter 4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311387" y="3205713"/>
            <a:ext cx="1718836" cy="1234977"/>
          </a:xfrm>
        </p:spPr>
        <p:txBody>
          <a:bodyPr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16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 lang="de-CH"/>
          </a:p>
          <a:p>
            <a:pPr lvl="0">
              <a:defRPr/>
            </a:pPr>
            <a:endParaRPr lang="de-DE"/>
          </a:p>
          <a:p>
            <a:pPr lvl="0">
              <a:defRPr/>
            </a:pPr>
            <a:endParaRPr lang="de-CH"/>
          </a:p>
        </p:txBody>
      </p:sp>
      <p:sp>
        <p:nvSpPr>
          <p:cNvPr id="1088383246" name="Textplatzhalter 4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3232459" y="3205715"/>
            <a:ext cx="1718836" cy="12349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  <a:p>
            <a:pPr lvl="0">
              <a:defRPr/>
            </a:pPr>
            <a:endParaRPr lang="de-CH"/>
          </a:p>
        </p:txBody>
      </p:sp>
      <p:sp>
        <p:nvSpPr>
          <p:cNvPr id="1152706471" name="Textplatzhalter 4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5153531" y="3205715"/>
            <a:ext cx="1718836" cy="12349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  <a:p>
            <a:pPr lvl="0">
              <a:defRPr/>
            </a:pPr>
            <a:endParaRPr lang="de-CH"/>
          </a:p>
        </p:txBody>
      </p:sp>
      <p:sp>
        <p:nvSpPr>
          <p:cNvPr id="1397690024" name="Textplatzhalter 4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063970" y="3205715"/>
            <a:ext cx="1718836" cy="12349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  <a:p>
            <a:pPr lvl="0">
              <a:defRPr/>
            </a:pPr>
            <a:endParaRPr lang="de-CH"/>
          </a:p>
        </p:txBody>
      </p:sp>
      <p:sp>
        <p:nvSpPr>
          <p:cNvPr id="475824795" name="Textplatzhalter 4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311387" y="2517220"/>
            <a:ext cx="1715292" cy="635522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Titel hinzufügen</a:t>
            </a:r>
            <a:endParaRPr/>
          </a:p>
        </p:txBody>
      </p:sp>
      <p:sp>
        <p:nvSpPr>
          <p:cNvPr id="1815179956" name="Textplatzhalter 4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3232459" y="2517218"/>
            <a:ext cx="1715292" cy="635522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Titel hinzufügen</a:t>
            </a:r>
            <a:endParaRPr/>
          </a:p>
        </p:txBody>
      </p:sp>
      <p:sp>
        <p:nvSpPr>
          <p:cNvPr id="340388266" name="Textplatzhalter 4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5157075" y="2517218"/>
            <a:ext cx="1715292" cy="635522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Titel hinzufügen</a:t>
            </a:r>
            <a:endParaRPr/>
          </a:p>
        </p:txBody>
      </p:sp>
      <p:sp>
        <p:nvSpPr>
          <p:cNvPr id="997654104" name="Textplatzhalter 4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7067514" y="2517218"/>
            <a:ext cx="1715292" cy="635522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Titel hinzufügen</a:t>
            </a:r>
            <a:endParaRPr/>
          </a:p>
        </p:txBody>
      </p:sp>
      <p:sp>
        <p:nvSpPr>
          <p:cNvPr id="239459099" name="Textplatzhalter 14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769593" y="1334051"/>
            <a:ext cx="810000" cy="8100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435915848" name="Textplatzhalter 14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3680168" y="1334051"/>
            <a:ext cx="810000" cy="81000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839529759" name="Textplatzhalter 14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5590743" y="1334051"/>
            <a:ext cx="810000" cy="810000"/>
          </a:xfrm>
          <a:prstGeom prst="ellipse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928453830" name="Textplatzhalter 14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7501319" y="1334051"/>
            <a:ext cx="810000" cy="810000"/>
          </a:xfrm>
          <a:prstGeom prst="ellipse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166992658" name="Bildplatzhalter 4"/>
          <p:cNvSpPr>
            <a:spLocks noGrp="1"/>
          </p:cNvSpPr>
          <p:nvPr>
            <p:ph type="pic" sz="quarter" idx="26" hasCustomPrompt="1"/>
          </p:nvPr>
        </p:nvSpPr>
        <p:spPr bwMode="auto">
          <a:xfrm>
            <a:off x="7703819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1610317428" name="Bildplatzhalter 4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5793243" y="1536551"/>
            <a:ext cx="405000" cy="405000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defRPr sz="550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defRPr/>
            </a:pPr>
            <a:r>
              <a:rPr lang="de-CH"/>
              <a:t>3 Bild klicken &gt; Mediaset</a:t>
            </a:r>
            <a:endParaRPr/>
          </a:p>
          <a:p>
            <a:pPr>
              <a:defRPr/>
            </a:pPr>
            <a:endParaRPr lang="de-CH"/>
          </a:p>
        </p:txBody>
      </p:sp>
      <p:sp>
        <p:nvSpPr>
          <p:cNvPr id="1184788684" name="Bildplatzhalter 4"/>
          <p:cNvSpPr>
            <a:spLocks noGrp="1"/>
          </p:cNvSpPr>
          <p:nvPr>
            <p:ph type="pic" sz="quarter" idx="24" hasCustomPrompt="1"/>
          </p:nvPr>
        </p:nvSpPr>
        <p:spPr bwMode="auto">
          <a:xfrm>
            <a:off x="3882668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984994849" name="Bildplatzhalter 4"/>
          <p:cNvSpPr>
            <a:spLocks noGrp="1"/>
          </p:cNvSpPr>
          <p:nvPr>
            <p:ph type="pic" sz="quarter" idx="23" hasCustomPrompt="1"/>
          </p:nvPr>
        </p:nvSpPr>
        <p:spPr bwMode="auto">
          <a:xfrm>
            <a:off x="1972093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Bereiche 5 Punk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1136046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603355281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737070988" name="Ellipse 31"/>
          <p:cNvSpPr/>
          <p:nvPr userDrawn="1"/>
        </p:nvSpPr>
        <p:spPr bwMode="auto">
          <a:xfrm>
            <a:off x="1550319" y="1334051"/>
            <a:ext cx="810000" cy="81000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409212086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295400" y="3391785"/>
            <a:ext cx="1300316" cy="1096871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  <a:p>
            <a:pPr lvl="0">
              <a:defRPr/>
            </a:pPr>
            <a:endParaRPr lang="de-CH"/>
          </a:p>
        </p:txBody>
      </p:sp>
      <p:sp>
        <p:nvSpPr>
          <p:cNvPr id="1809905615" name="Textplatzhalter 4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843747" y="3391784"/>
            <a:ext cx="1300316" cy="1096872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  <a:p>
            <a:pPr lvl="0">
              <a:defRPr/>
            </a:pPr>
            <a:endParaRPr lang="de-CH"/>
          </a:p>
        </p:txBody>
      </p:sp>
      <p:sp>
        <p:nvSpPr>
          <p:cNvPr id="472598355" name="Textplatzhalter 4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4392094" y="3391784"/>
            <a:ext cx="1300316" cy="1096872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  <a:p>
            <a:pPr lvl="0">
              <a:defRPr/>
            </a:pPr>
            <a:endParaRPr lang="de-CH"/>
          </a:p>
        </p:txBody>
      </p:sp>
      <p:sp>
        <p:nvSpPr>
          <p:cNvPr id="1892149552" name="Textplatzhalter 4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940441" y="3391784"/>
            <a:ext cx="1300316" cy="1096872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  <a:p>
            <a:pPr lvl="0">
              <a:defRPr/>
            </a:pPr>
            <a:endParaRPr lang="de-CH"/>
          </a:p>
        </p:txBody>
      </p:sp>
      <p:sp>
        <p:nvSpPr>
          <p:cNvPr id="28486591" name="Textplatzhalter 4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7488790" y="3391784"/>
            <a:ext cx="1300316" cy="1096872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  <a:p>
            <a:pPr lvl="0">
              <a:defRPr/>
            </a:pPr>
            <a:endParaRPr lang="de-CH"/>
          </a:p>
        </p:txBody>
      </p:sp>
      <p:sp>
        <p:nvSpPr>
          <p:cNvPr id="1049524305" name="Ellipse 25"/>
          <p:cNvSpPr/>
          <p:nvPr userDrawn="1"/>
        </p:nvSpPr>
        <p:spPr bwMode="auto">
          <a:xfrm>
            <a:off x="3099007" y="1334051"/>
            <a:ext cx="810000" cy="81000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846821426" name="Ellipse 27"/>
          <p:cNvSpPr/>
          <p:nvPr userDrawn="1"/>
        </p:nvSpPr>
        <p:spPr bwMode="auto">
          <a:xfrm>
            <a:off x="4647697" y="1334051"/>
            <a:ext cx="810000" cy="81000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2146034590" name="Ellipse 29"/>
          <p:cNvSpPr/>
          <p:nvPr userDrawn="1"/>
        </p:nvSpPr>
        <p:spPr bwMode="auto">
          <a:xfrm>
            <a:off x="6196386" y="1334051"/>
            <a:ext cx="810000" cy="81000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44159704" name="Ellipse 32"/>
          <p:cNvSpPr/>
          <p:nvPr userDrawn="1"/>
        </p:nvSpPr>
        <p:spPr bwMode="auto">
          <a:xfrm>
            <a:off x="7745076" y="1334051"/>
            <a:ext cx="810000" cy="81000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2078455041" name="Textplatzhalter 4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295399" y="2571750"/>
            <a:ext cx="1300315" cy="690591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Bereich hinzufügen</a:t>
            </a:r>
            <a:endParaRPr/>
          </a:p>
        </p:txBody>
      </p:sp>
      <p:sp>
        <p:nvSpPr>
          <p:cNvPr id="1721907661" name="Textplatzhalter 4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2843749" y="2571750"/>
            <a:ext cx="1300315" cy="690591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Bereich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510572144" name="Textplatzhalter 4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4392095" y="2571750"/>
            <a:ext cx="1300315" cy="690591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Bereich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1518071075" name="Textplatzhalter 4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5940437" y="2571750"/>
            <a:ext cx="1300315" cy="690591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Bereich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1626222411" name="Textplatzhalter 4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7488783" y="2571750"/>
            <a:ext cx="1300315" cy="690591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Bereich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1169129950" name="Bildplatzhalter 4"/>
          <p:cNvSpPr>
            <a:spLocks noGrp="1"/>
          </p:cNvSpPr>
          <p:nvPr>
            <p:ph type="pic" sz="quarter" idx="31" hasCustomPrompt="1"/>
          </p:nvPr>
        </p:nvSpPr>
        <p:spPr bwMode="auto">
          <a:xfrm>
            <a:off x="7947576" y="1536551"/>
            <a:ext cx="405000" cy="405000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defRPr sz="550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defRPr/>
            </a:pPr>
            <a:r>
              <a:rPr lang="de-CH"/>
              <a:t>5 Bild klicken &gt; Mediaset</a:t>
            </a:r>
            <a:endParaRPr/>
          </a:p>
          <a:p>
            <a:pPr>
              <a:defRPr/>
            </a:pPr>
            <a:endParaRPr lang="de-CH"/>
          </a:p>
        </p:txBody>
      </p:sp>
      <p:sp>
        <p:nvSpPr>
          <p:cNvPr id="812700253" name="Bildplatzhalter 4"/>
          <p:cNvSpPr>
            <a:spLocks noGrp="1"/>
          </p:cNvSpPr>
          <p:nvPr>
            <p:ph type="pic" sz="quarter" idx="30" hasCustomPrompt="1"/>
          </p:nvPr>
        </p:nvSpPr>
        <p:spPr bwMode="auto">
          <a:xfrm>
            <a:off x="6398886" y="1536551"/>
            <a:ext cx="405000" cy="405000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defRPr sz="550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defRPr/>
            </a:pPr>
            <a:r>
              <a:rPr lang="de-CH"/>
              <a:t>4 Bild klicken &gt; Mediaset</a:t>
            </a:r>
            <a:endParaRPr/>
          </a:p>
          <a:p>
            <a:pPr>
              <a:defRPr/>
            </a:pPr>
            <a:endParaRPr lang="de-CH"/>
          </a:p>
        </p:txBody>
      </p:sp>
      <p:sp>
        <p:nvSpPr>
          <p:cNvPr id="772727333" name="Bildplatzhalter 4"/>
          <p:cNvSpPr>
            <a:spLocks noGrp="1"/>
          </p:cNvSpPr>
          <p:nvPr>
            <p:ph type="pic" sz="quarter" idx="29" hasCustomPrompt="1"/>
          </p:nvPr>
        </p:nvSpPr>
        <p:spPr bwMode="auto">
          <a:xfrm>
            <a:off x="4850197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603614452" name="Bildplatzhalter 4"/>
          <p:cNvSpPr>
            <a:spLocks noGrp="1"/>
          </p:cNvSpPr>
          <p:nvPr>
            <p:ph type="pic" sz="quarter" idx="28" hasCustomPrompt="1"/>
          </p:nvPr>
        </p:nvSpPr>
        <p:spPr bwMode="auto">
          <a:xfrm>
            <a:off x="3301507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1554643125" name="Bildplatzhalter 4"/>
          <p:cNvSpPr>
            <a:spLocks noGrp="1"/>
          </p:cNvSpPr>
          <p:nvPr>
            <p:ph type="pic" sz="quarter" idx="23" hasCustomPrompt="1"/>
          </p:nvPr>
        </p:nvSpPr>
        <p:spPr bwMode="auto">
          <a:xfrm>
            <a:off x="1752819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Produkte 3 Punkte Rahme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171854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381255400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515375413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500637" y="2583706"/>
            <a:ext cx="1720601" cy="1735697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854807695" name="Abgerundetes Rechteck 9"/>
          <p:cNvSpPr/>
          <p:nvPr userDrawn="1"/>
        </p:nvSpPr>
        <p:spPr bwMode="auto">
          <a:xfrm>
            <a:off x="1295400" y="1087041"/>
            <a:ext cx="2182856" cy="3401615"/>
          </a:xfrm>
          <a:prstGeom prst="roundRect">
            <a:avLst>
              <a:gd name="adj" fmla="val 7014"/>
            </a:avLst>
          </a:prstGeom>
          <a:noFill/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061546608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796221" y="2583706"/>
            <a:ext cx="1720601" cy="1735697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904682618" name="Abgerundetes Rechteck 14"/>
          <p:cNvSpPr/>
          <p:nvPr userDrawn="1"/>
        </p:nvSpPr>
        <p:spPr bwMode="auto">
          <a:xfrm>
            <a:off x="6590985" y="1087041"/>
            <a:ext cx="2182856" cy="3401615"/>
          </a:xfrm>
          <a:prstGeom prst="roundRect">
            <a:avLst>
              <a:gd name="adj" fmla="val 7014"/>
            </a:avLst>
          </a:prstGeom>
          <a:noFill/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534708684" name="Textplatzhalter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148429" y="2583706"/>
            <a:ext cx="1720601" cy="1735697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750496638" name="Abgerundetes Rechteck 17"/>
          <p:cNvSpPr/>
          <p:nvPr userDrawn="1"/>
        </p:nvSpPr>
        <p:spPr bwMode="auto">
          <a:xfrm>
            <a:off x="3943192" y="1087041"/>
            <a:ext cx="2182856" cy="3401615"/>
          </a:xfrm>
          <a:prstGeom prst="roundRect">
            <a:avLst>
              <a:gd name="adj" fmla="val 7014"/>
            </a:avLst>
          </a:prstGeom>
          <a:noFill/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525257084" name="Bildplatzhalter 7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7391168" y="1530120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1659499073" name="Bildplatzhalter 7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4741270" y="1530120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248717429" name="Bildplatzhalter 7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2091372" y="1530120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Produkte 3 Punkte Fläche Pfei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805130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103173989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790661414" name="Freihandform 23"/>
          <p:cNvSpPr>
            <a:spLocks noChangeAspect="1"/>
          </p:cNvSpPr>
          <p:nvPr userDrawn="1"/>
        </p:nvSpPr>
        <p:spPr bwMode="auto">
          <a:xfrm rot="2700000">
            <a:off x="559574" y="825496"/>
            <a:ext cx="3782080" cy="3782079"/>
          </a:xfrm>
          <a:custGeom>
            <a:avLst/>
            <a:gdLst>
              <a:gd name="connsiteX0" fmla="*/ 66489 w 5307560"/>
              <a:gd name="connsiteY0" fmla="*/ 2033997 h 5307559"/>
              <a:gd name="connsiteX1" fmla="*/ 2033997 w 5307560"/>
              <a:gd name="connsiteY1" fmla="*/ 66489 h 5307559"/>
              <a:gd name="connsiteX2" fmla="*/ 2355035 w 5307560"/>
              <a:gd name="connsiteY2" fmla="*/ 66489 h 5307559"/>
              <a:gd name="connsiteX3" fmla="*/ 3698446 w 5307560"/>
              <a:gd name="connsiteY3" fmla="*/ 1409900 h 5307559"/>
              <a:gd name="connsiteX4" fmla="*/ 3700852 w 5307560"/>
              <a:gd name="connsiteY4" fmla="*/ 1408903 h 5307559"/>
              <a:gd name="connsiteX5" fmla="*/ 3859094 w 5307560"/>
              <a:gd name="connsiteY5" fmla="*/ 1408903 h 5307559"/>
              <a:gd name="connsiteX6" fmla="*/ 3898656 w 5307560"/>
              <a:gd name="connsiteY6" fmla="*/ 1448465 h 5307559"/>
              <a:gd name="connsiteX7" fmla="*/ 3898656 w 5307560"/>
              <a:gd name="connsiteY7" fmla="*/ 1606707 h 5307559"/>
              <a:gd name="connsiteX8" fmla="*/ 3897659 w 5307560"/>
              <a:gd name="connsiteY8" fmla="*/ 1609113 h 5307559"/>
              <a:gd name="connsiteX9" fmla="*/ 5241071 w 5307560"/>
              <a:gd name="connsiteY9" fmla="*/ 2952525 h 5307559"/>
              <a:gd name="connsiteX10" fmla="*/ 5241071 w 5307560"/>
              <a:gd name="connsiteY10" fmla="*/ 3273563 h 5307559"/>
              <a:gd name="connsiteX11" fmla="*/ 3273563 w 5307560"/>
              <a:gd name="connsiteY11" fmla="*/ 5241070 h 5307559"/>
              <a:gd name="connsiteX12" fmla="*/ 2952525 w 5307560"/>
              <a:gd name="connsiteY12" fmla="*/ 5241070 h 5307559"/>
              <a:gd name="connsiteX13" fmla="*/ 66489 w 5307560"/>
              <a:gd name="connsiteY13" fmla="*/ 2355035 h 5307559"/>
              <a:gd name="connsiteX14" fmla="*/ 66489 w 5307560"/>
              <a:gd name="connsiteY14" fmla="*/ 2033997 h 530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307560" h="5307559" fill="norm" stroke="1" extrusionOk="0">
                <a:moveTo>
                  <a:pt x="66489" y="2033997"/>
                </a:moveTo>
                <a:lnTo>
                  <a:pt x="2033997" y="66489"/>
                </a:lnTo>
                <a:cubicBezTo>
                  <a:pt x="2122649" y="-22163"/>
                  <a:pt x="2266383" y="-22163"/>
                  <a:pt x="2355035" y="66489"/>
                </a:cubicBezTo>
                <a:lnTo>
                  <a:pt x="3698446" y="1409900"/>
                </a:lnTo>
                <a:lnTo>
                  <a:pt x="3700852" y="1408903"/>
                </a:lnTo>
                <a:lnTo>
                  <a:pt x="3859094" y="1408903"/>
                </a:lnTo>
                <a:cubicBezTo>
                  <a:pt x="3880943" y="1408903"/>
                  <a:pt x="3898656" y="1426616"/>
                  <a:pt x="3898656" y="1448465"/>
                </a:cubicBezTo>
                <a:lnTo>
                  <a:pt x="3898656" y="1606707"/>
                </a:lnTo>
                <a:lnTo>
                  <a:pt x="3897659" y="1609113"/>
                </a:lnTo>
                <a:lnTo>
                  <a:pt x="5241071" y="2952525"/>
                </a:lnTo>
                <a:cubicBezTo>
                  <a:pt x="5329723" y="3041177"/>
                  <a:pt x="5329723" y="3184911"/>
                  <a:pt x="5241071" y="3273563"/>
                </a:cubicBezTo>
                <a:lnTo>
                  <a:pt x="3273563" y="5241070"/>
                </a:lnTo>
                <a:cubicBezTo>
                  <a:pt x="3184911" y="5329722"/>
                  <a:pt x="3041177" y="5329722"/>
                  <a:pt x="2952525" y="5241070"/>
                </a:cubicBezTo>
                <a:lnTo>
                  <a:pt x="66489" y="2355035"/>
                </a:lnTo>
                <a:cubicBezTo>
                  <a:pt x="-22163" y="2266382"/>
                  <a:pt x="-22163" y="2122649"/>
                  <a:pt x="66489" y="2033997"/>
                </a:cubicBezTo>
                <a:close/>
              </a:path>
            </a:pathLst>
          </a:custGeom>
          <a:solidFill>
            <a:srgbClr val="3366CC">
              <a:alpha val="8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de-CH" sz="1600"/>
          </a:p>
        </p:txBody>
      </p:sp>
      <p:sp>
        <p:nvSpPr>
          <p:cNvPr id="165190377" name="Freihandform 24"/>
          <p:cNvSpPr>
            <a:spLocks noChangeAspect="1"/>
          </p:cNvSpPr>
          <p:nvPr userDrawn="1"/>
        </p:nvSpPr>
        <p:spPr bwMode="auto">
          <a:xfrm rot="2700000">
            <a:off x="3148512" y="799558"/>
            <a:ext cx="3783601" cy="3783600"/>
          </a:xfrm>
          <a:custGeom>
            <a:avLst/>
            <a:gdLst>
              <a:gd name="connsiteX0" fmla="*/ 66489 w 5307560"/>
              <a:gd name="connsiteY0" fmla="*/ 2033997 h 5307559"/>
              <a:gd name="connsiteX1" fmla="*/ 2033997 w 5307560"/>
              <a:gd name="connsiteY1" fmla="*/ 66489 h 5307559"/>
              <a:gd name="connsiteX2" fmla="*/ 2355035 w 5307560"/>
              <a:gd name="connsiteY2" fmla="*/ 66489 h 5307559"/>
              <a:gd name="connsiteX3" fmla="*/ 3698446 w 5307560"/>
              <a:gd name="connsiteY3" fmla="*/ 1409900 h 5307559"/>
              <a:gd name="connsiteX4" fmla="*/ 3700852 w 5307560"/>
              <a:gd name="connsiteY4" fmla="*/ 1408903 h 5307559"/>
              <a:gd name="connsiteX5" fmla="*/ 3859094 w 5307560"/>
              <a:gd name="connsiteY5" fmla="*/ 1408903 h 5307559"/>
              <a:gd name="connsiteX6" fmla="*/ 3898656 w 5307560"/>
              <a:gd name="connsiteY6" fmla="*/ 1448465 h 5307559"/>
              <a:gd name="connsiteX7" fmla="*/ 3898656 w 5307560"/>
              <a:gd name="connsiteY7" fmla="*/ 1606707 h 5307559"/>
              <a:gd name="connsiteX8" fmla="*/ 3897659 w 5307560"/>
              <a:gd name="connsiteY8" fmla="*/ 1609113 h 5307559"/>
              <a:gd name="connsiteX9" fmla="*/ 5241071 w 5307560"/>
              <a:gd name="connsiteY9" fmla="*/ 2952525 h 5307559"/>
              <a:gd name="connsiteX10" fmla="*/ 5241071 w 5307560"/>
              <a:gd name="connsiteY10" fmla="*/ 3273563 h 5307559"/>
              <a:gd name="connsiteX11" fmla="*/ 3273563 w 5307560"/>
              <a:gd name="connsiteY11" fmla="*/ 5241070 h 5307559"/>
              <a:gd name="connsiteX12" fmla="*/ 2952525 w 5307560"/>
              <a:gd name="connsiteY12" fmla="*/ 5241070 h 5307559"/>
              <a:gd name="connsiteX13" fmla="*/ 66489 w 5307560"/>
              <a:gd name="connsiteY13" fmla="*/ 2355035 h 5307559"/>
              <a:gd name="connsiteX14" fmla="*/ 66489 w 5307560"/>
              <a:gd name="connsiteY14" fmla="*/ 2033997 h 530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307560" h="5307559" fill="norm" stroke="1" extrusionOk="0">
                <a:moveTo>
                  <a:pt x="66489" y="2033997"/>
                </a:moveTo>
                <a:lnTo>
                  <a:pt x="2033997" y="66489"/>
                </a:lnTo>
                <a:cubicBezTo>
                  <a:pt x="2122649" y="-22163"/>
                  <a:pt x="2266383" y="-22163"/>
                  <a:pt x="2355035" y="66489"/>
                </a:cubicBezTo>
                <a:lnTo>
                  <a:pt x="3698446" y="1409900"/>
                </a:lnTo>
                <a:lnTo>
                  <a:pt x="3700852" y="1408903"/>
                </a:lnTo>
                <a:lnTo>
                  <a:pt x="3859094" y="1408903"/>
                </a:lnTo>
                <a:cubicBezTo>
                  <a:pt x="3880943" y="1408903"/>
                  <a:pt x="3898656" y="1426616"/>
                  <a:pt x="3898656" y="1448465"/>
                </a:cubicBezTo>
                <a:lnTo>
                  <a:pt x="3898656" y="1606707"/>
                </a:lnTo>
                <a:lnTo>
                  <a:pt x="3897659" y="1609113"/>
                </a:lnTo>
                <a:lnTo>
                  <a:pt x="5241071" y="2952525"/>
                </a:lnTo>
                <a:cubicBezTo>
                  <a:pt x="5329723" y="3041177"/>
                  <a:pt x="5329723" y="3184911"/>
                  <a:pt x="5241071" y="3273563"/>
                </a:cubicBezTo>
                <a:lnTo>
                  <a:pt x="3273563" y="5241070"/>
                </a:lnTo>
                <a:cubicBezTo>
                  <a:pt x="3184911" y="5329722"/>
                  <a:pt x="3041177" y="5329722"/>
                  <a:pt x="2952525" y="5241070"/>
                </a:cubicBezTo>
                <a:lnTo>
                  <a:pt x="66489" y="2355035"/>
                </a:lnTo>
                <a:cubicBezTo>
                  <a:pt x="-22163" y="2266382"/>
                  <a:pt x="-22163" y="2122649"/>
                  <a:pt x="66489" y="2033997"/>
                </a:cubicBezTo>
                <a:close/>
              </a:path>
            </a:pathLst>
          </a:custGeom>
          <a:solidFill>
            <a:srgbClr val="58585A">
              <a:alpha val="8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de-CH" sz="1600"/>
          </a:p>
        </p:txBody>
      </p:sp>
      <p:sp>
        <p:nvSpPr>
          <p:cNvPr id="725575342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509923" y="2583706"/>
            <a:ext cx="1913334" cy="1578941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225630873" name="Abgerundetes Rechteck 14"/>
          <p:cNvSpPr>
            <a:spLocks noChangeAspect="1"/>
          </p:cNvSpPr>
          <p:nvPr userDrawn="1"/>
        </p:nvSpPr>
        <p:spPr bwMode="auto">
          <a:xfrm>
            <a:off x="6346471" y="1087040"/>
            <a:ext cx="2440488" cy="3232363"/>
          </a:xfrm>
          <a:prstGeom prst="roundRect">
            <a:avLst>
              <a:gd name="adj" fmla="val 7014"/>
            </a:avLst>
          </a:prstGeom>
          <a:solidFill>
            <a:srgbClr val="1FA3B7">
              <a:alpha val="8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Times"/>
            </a:endParaRPr>
          </a:p>
        </p:txBody>
      </p:sp>
      <p:sp>
        <p:nvSpPr>
          <p:cNvPr id="2133744200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603489" y="2583706"/>
            <a:ext cx="1913334" cy="1578941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243004421" name="Textplatzhalter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099236" y="2583706"/>
            <a:ext cx="1913334" cy="1578941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041320052" name="Bildplatzhalter 7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7290156" y="1530120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66790632" name="Bildplatzhalter 7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4743373" y="1530120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608556280" name="Bildplatzhalter 7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2196590" y="1530120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Zahlen 3 Punk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8559647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444003484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446136638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310454" y="3031160"/>
            <a:ext cx="1913334" cy="127628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808482493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863056" y="3031159"/>
            <a:ext cx="1913334" cy="1288244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854078793" name="Ellipse 3"/>
          <p:cNvSpPr/>
          <p:nvPr userDrawn="1"/>
        </p:nvSpPr>
        <p:spPr bwMode="auto">
          <a:xfrm>
            <a:off x="1759992" y="1299610"/>
            <a:ext cx="1076062" cy="1076062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97137918" name="Gerader Verbinder 6"/>
          <p:cNvCxnSpPr/>
          <p:nvPr userDrawn="1"/>
        </p:nvCxnSpPr>
        <p:spPr bwMode="auto">
          <a:xfrm>
            <a:off x="3722667" y="1087428"/>
            <a:ext cx="0" cy="32319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6016510" name="Gerader Verbinder 18"/>
          <p:cNvCxnSpPr/>
          <p:nvPr userDrawn="1"/>
        </p:nvCxnSpPr>
        <p:spPr bwMode="auto">
          <a:xfrm>
            <a:off x="6519544" y="1117740"/>
            <a:ext cx="0" cy="32319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1555265" name="Textplatzhalter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215264" y="3031159"/>
            <a:ext cx="1913334" cy="1288244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081402669" name="Textplatzhalter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903972" y="1543269"/>
            <a:ext cx="776735" cy="608855"/>
          </a:xfrm>
        </p:spPr>
        <p:txBody>
          <a:bodyPr anchor="ctr"/>
          <a:lstStyle>
            <a:lvl1pPr marL="0" indent="0" algn="ctr"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Zahl</a:t>
            </a:r>
            <a:endParaRPr lang="de-CH"/>
          </a:p>
        </p:txBody>
      </p:sp>
      <p:sp>
        <p:nvSpPr>
          <p:cNvPr id="221955908" name="Ellipse 23"/>
          <p:cNvSpPr/>
          <p:nvPr userDrawn="1"/>
        </p:nvSpPr>
        <p:spPr bwMode="auto">
          <a:xfrm>
            <a:off x="4583075" y="1299610"/>
            <a:ext cx="1076062" cy="1076062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362430661" name="Textplatzhalter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727055" y="1543269"/>
            <a:ext cx="776735" cy="608855"/>
          </a:xfrm>
        </p:spPr>
        <p:txBody>
          <a:bodyPr anchor="ctr"/>
          <a:lstStyle>
            <a:lvl1pPr marL="0" indent="0" algn="ctr"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Zahl</a:t>
            </a:r>
            <a:endParaRPr lang="de-CH"/>
          </a:p>
        </p:txBody>
      </p:sp>
      <p:sp>
        <p:nvSpPr>
          <p:cNvPr id="1640074072" name="Ellipse 25"/>
          <p:cNvSpPr/>
          <p:nvPr userDrawn="1"/>
        </p:nvSpPr>
        <p:spPr bwMode="auto">
          <a:xfrm>
            <a:off x="7224604" y="1299610"/>
            <a:ext cx="1076062" cy="1076062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699512679" name="Textplatzhalter 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368584" y="1543269"/>
            <a:ext cx="776735" cy="608855"/>
          </a:xfrm>
        </p:spPr>
        <p:txBody>
          <a:bodyPr anchor="ctr"/>
          <a:lstStyle>
            <a:lvl1pPr marL="0" indent="0" algn="ctr"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Zahl</a:t>
            </a:r>
            <a:endParaRPr lang="de-CH"/>
          </a:p>
        </p:txBody>
      </p:sp>
      <p:sp>
        <p:nvSpPr>
          <p:cNvPr id="620635713" name="Textplatzhalter 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310454" y="2571750"/>
            <a:ext cx="1919618" cy="326797"/>
          </a:xfrm>
        </p:spPr>
        <p:txBody>
          <a:bodyPr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DE"/>
              <a:t>Titel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693852514" name="Textplatzhalter 4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4212122" y="2583707"/>
            <a:ext cx="1919618" cy="326797"/>
          </a:xfrm>
        </p:spPr>
        <p:txBody>
          <a:bodyPr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DE"/>
              <a:t>Titel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1684602448" name="Textplatzhalter 4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856772" y="2583707"/>
            <a:ext cx="1919618" cy="326797"/>
          </a:xfrm>
        </p:spPr>
        <p:txBody>
          <a:bodyPr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DE"/>
              <a:t>Titel hinzufügen</a:t>
            </a:r>
            <a:endParaRPr/>
          </a:p>
          <a:p>
            <a:pPr lvl="0">
              <a:defRPr/>
            </a:pPr>
            <a:endParaRPr lang="de-CH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Werte 6 Punk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0878819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915570039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2144722972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285586" y="2909912"/>
            <a:ext cx="2055006" cy="1583192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60821367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720760" y="2897956"/>
            <a:ext cx="2057908" cy="1595148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cxnSp>
        <p:nvCxnSpPr>
          <p:cNvPr id="2113984548" name="Gerader Verbinder 6"/>
          <p:cNvCxnSpPr/>
          <p:nvPr userDrawn="1"/>
        </p:nvCxnSpPr>
        <p:spPr bwMode="auto">
          <a:xfrm flipH="1">
            <a:off x="3676000" y="1087428"/>
            <a:ext cx="5036" cy="340567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1592762" name="Textplatzhalter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001722" y="2897956"/>
            <a:ext cx="2057908" cy="1595148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cxnSp>
        <p:nvCxnSpPr>
          <p:cNvPr id="431373330" name="Gerader Verbinder 7"/>
          <p:cNvCxnSpPr/>
          <p:nvPr userDrawn="1"/>
        </p:nvCxnSpPr>
        <p:spPr bwMode="auto">
          <a:xfrm>
            <a:off x="1295400" y="2773511"/>
            <a:ext cx="748982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64556477" name="Textplatzhalter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295400" y="1102847"/>
            <a:ext cx="2055006" cy="1583192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322466021" name="Textplatzhalter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006629" y="1100404"/>
            <a:ext cx="2057908" cy="1583192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cxnSp>
        <p:nvCxnSpPr>
          <p:cNvPr id="178350607" name="Gerader Verbinder 15"/>
          <p:cNvCxnSpPr/>
          <p:nvPr userDrawn="1"/>
        </p:nvCxnSpPr>
        <p:spPr bwMode="auto">
          <a:xfrm>
            <a:off x="6392650" y="1087041"/>
            <a:ext cx="0" cy="340606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02789740" name="Textplatzhalter 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720760" y="1090442"/>
            <a:ext cx="2057908" cy="1583192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Pro und Contr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060926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581442749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096315740" name="Textplatzhalter 6"/>
          <p:cNvSpPr>
            <a:spLocks noGrp="1"/>
          </p:cNvSpPr>
          <p:nvPr>
            <p:ph type="body" sz="quarter" idx="11"/>
          </p:nvPr>
        </p:nvSpPr>
        <p:spPr bwMode="auto">
          <a:xfrm>
            <a:off x="1295400" y="1958579"/>
            <a:ext cx="3427487" cy="2530078"/>
          </a:xfrm>
        </p:spPr>
        <p:txBody>
          <a:bodyPr/>
          <a:lstStyle>
            <a:lvl1pPr>
              <a:lnSpc>
                <a:spcPts val="2600"/>
              </a:lnSpc>
              <a:defRPr sz="2100"/>
            </a:lvl1pPr>
            <a:lvl2pPr>
              <a:lnSpc>
                <a:spcPts val="2600"/>
              </a:lnSpc>
              <a:defRPr sz="2100"/>
            </a:lvl2pPr>
            <a:lvl3pPr>
              <a:lnSpc>
                <a:spcPts val="2600"/>
              </a:lnSpc>
              <a:defRPr sz="2100"/>
            </a:lvl3pPr>
            <a:lvl4pPr>
              <a:lnSpc>
                <a:spcPts val="2600"/>
              </a:lnSpc>
              <a:defRPr sz="2100"/>
            </a:lvl4pPr>
            <a:lvl5pPr>
              <a:lnSpc>
                <a:spcPts val="2600"/>
              </a:lnSpc>
              <a:defRPr sz="2100"/>
            </a:lvl5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CH"/>
          </a:p>
        </p:txBody>
      </p:sp>
      <p:sp>
        <p:nvSpPr>
          <p:cNvPr id="1645708188" name="Abgerundetes Rechteck 8"/>
          <p:cNvSpPr/>
          <p:nvPr userDrawn="1"/>
        </p:nvSpPr>
        <p:spPr bwMode="auto">
          <a:xfrm>
            <a:off x="1300443" y="1409489"/>
            <a:ext cx="7488000" cy="252000"/>
          </a:xfrm>
          <a:prstGeom prst="roundRect">
            <a:avLst>
              <a:gd name="adj" fmla="val 21747"/>
            </a:avLst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305226097" name="Ellipse 11"/>
          <p:cNvSpPr/>
          <p:nvPr userDrawn="1"/>
        </p:nvSpPr>
        <p:spPr bwMode="auto">
          <a:xfrm>
            <a:off x="4723798" y="1238588"/>
            <a:ext cx="641290" cy="64129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82816030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346354" y="1958578"/>
            <a:ext cx="3427487" cy="2530079"/>
          </a:xfrm>
        </p:spPr>
        <p:txBody>
          <a:bodyPr/>
          <a:lstStyle>
            <a:lvl1pPr>
              <a:lnSpc>
                <a:spcPts val="2600"/>
              </a:lnSpc>
              <a:defRPr sz="2100"/>
            </a:lvl1pPr>
            <a:lvl2pPr>
              <a:lnSpc>
                <a:spcPts val="2600"/>
              </a:lnSpc>
              <a:defRPr sz="2100"/>
            </a:lvl2pPr>
            <a:lvl3pPr>
              <a:lnSpc>
                <a:spcPts val="2600"/>
              </a:lnSpc>
              <a:defRPr sz="2100"/>
            </a:lvl3pPr>
            <a:lvl4pPr>
              <a:lnSpc>
                <a:spcPts val="2600"/>
              </a:lnSpc>
              <a:defRPr sz="2100"/>
            </a:lvl4pPr>
            <a:lvl5pPr>
              <a:lnSpc>
                <a:spcPts val="2600"/>
              </a:lnSpc>
              <a:defRPr sz="2100"/>
            </a:lvl5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CH"/>
          </a:p>
        </p:txBody>
      </p:sp>
      <p:sp>
        <p:nvSpPr>
          <p:cNvPr id="474476134" name="Textplatzhalter 6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399880" y="1448338"/>
            <a:ext cx="215339" cy="164561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+</a:t>
            </a:r>
            <a:endParaRPr lang="de-CH"/>
          </a:p>
        </p:txBody>
      </p:sp>
      <p:sp>
        <p:nvSpPr>
          <p:cNvPr id="528970319" name="Textplatzhalter 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547103" y="1448338"/>
            <a:ext cx="133166" cy="164561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-</a:t>
            </a:r>
            <a:endParaRPr lang="de-CH"/>
          </a:p>
        </p:txBody>
      </p:sp>
      <p:sp>
        <p:nvSpPr>
          <p:cNvPr id="1654441303" name="Bildplatzhalter 13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4875693" y="1390482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Team 4 Punk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113205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228935442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948231440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311386" y="2571750"/>
            <a:ext cx="1718836" cy="671180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Name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184539404" name="Textplatzhalter 4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7063971" y="2571750"/>
            <a:ext cx="1718836" cy="671180"/>
          </a:xfrm>
        </p:spPr>
        <p:txBody>
          <a:bodyPr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DE"/>
              <a:t>Name hinzufügen</a:t>
            </a:r>
            <a:endParaRPr lang="de-CH"/>
          </a:p>
          <a:p>
            <a:pPr lvl="0">
              <a:defRPr/>
            </a:pPr>
            <a:endParaRPr lang="de-CH"/>
          </a:p>
        </p:txBody>
      </p:sp>
      <p:sp>
        <p:nvSpPr>
          <p:cNvPr id="1601166041" name="Textplatzhalter 4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3228914" y="2571750"/>
            <a:ext cx="1718836" cy="671180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Name hinzufügen</a:t>
            </a:r>
            <a:endParaRPr lang="de-CH"/>
          </a:p>
        </p:txBody>
      </p:sp>
      <p:sp>
        <p:nvSpPr>
          <p:cNvPr id="1810415172" name="Textplatzhalter 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146442" y="2571750"/>
            <a:ext cx="1718836" cy="671180"/>
          </a:xfrm>
        </p:spPr>
        <p:txBody>
          <a:bodyPr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DE"/>
              <a:t>Name hinzufügen</a:t>
            </a:r>
            <a:endParaRPr lang="de-CH"/>
          </a:p>
          <a:p>
            <a:pPr lvl="0">
              <a:defRPr/>
            </a:pPr>
            <a:endParaRPr lang="de-CH"/>
          </a:p>
        </p:txBody>
      </p:sp>
      <p:sp>
        <p:nvSpPr>
          <p:cNvPr id="1392052555" name="Textplatzhalter 4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311386" y="3327991"/>
            <a:ext cx="1718836" cy="11127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  <a:p>
            <a:pPr lvl="0">
              <a:defRPr/>
            </a:pPr>
            <a:endParaRPr lang="de-CH"/>
          </a:p>
        </p:txBody>
      </p:sp>
      <p:sp>
        <p:nvSpPr>
          <p:cNvPr id="1681660829" name="Textplatzhalter 4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3230686" y="3327991"/>
            <a:ext cx="1718836" cy="11127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  <a:p>
            <a:pPr lvl="0">
              <a:defRPr/>
            </a:pPr>
            <a:endParaRPr lang="de-CH"/>
          </a:p>
        </p:txBody>
      </p:sp>
      <p:sp>
        <p:nvSpPr>
          <p:cNvPr id="240193584" name="Textplatzhalter 4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5149986" y="3327991"/>
            <a:ext cx="1718836" cy="11127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  <a:p>
            <a:pPr lvl="0">
              <a:defRPr/>
            </a:pPr>
            <a:endParaRPr lang="de-CH"/>
          </a:p>
        </p:txBody>
      </p:sp>
      <p:sp>
        <p:nvSpPr>
          <p:cNvPr id="1935435068" name="Textplatzhalter 4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069286" y="3327991"/>
            <a:ext cx="1718836" cy="11127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  <a:p>
            <a:pPr lvl="0">
              <a:defRPr/>
            </a:pPr>
            <a:endParaRPr lang="de-CH"/>
          </a:p>
        </p:txBody>
      </p:sp>
      <p:sp>
        <p:nvSpPr>
          <p:cNvPr id="38861272" name="Bildplatzhalter 6"/>
          <p:cNvSpPr>
            <a:spLocks noGrp="1"/>
          </p:cNvSpPr>
          <p:nvPr>
            <p:ph type="pic" sz="quarter" idx="34" hasCustomPrompt="1"/>
          </p:nvPr>
        </p:nvSpPr>
        <p:spPr bwMode="auto">
          <a:xfrm>
            <a:off x="7383389" y="1199051"/>
            <a:ext cx="1080000" cy="1080000"/>
          </a:xfrm>
          <a:prstGeom prst="ellipse">
            <a:avLst/>
          </a:prstGeom>
          <a:ln>
            <a:noFill/>
          </a:ln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defRPr sz="700"/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defRPr/>
            </a:pPr>
            <a:r>
              <a:rPr lang="de-CH"/>
              <a:t>4 Bild klicken &gt; Mediaset</a:t>
            </a:r>
            <a:endParaRPr/>
          </a:p>
          <a:p>
            <a:pPr>
              <a:defRPr/>
            </a:pPr>
            <a:endParaRPr lang="de-CH"/>
          </a:p>
        </p:txBody>
      </p:sp>
      <p:sp>
        <p:nvSpPr>
          <p:cNvPr id="37077935" name="Bildplatzhalter 6"/>
          <p:cNvSpPr>
            <a:spLocks noGrp="1"/>
          </p:cNvSpPr>
          <p:nvPr>
            <p:ph type="pic" sz="quarter" idx="33" hasCustomPrompt="1"/>
          </p:nvPr>
        </p:nvSpPr>
        <p:spPr bwMode="auto">
          <a:xfrm>
            <a:off x="5471086" y="1199051"/>
            <a:ext cx="1080000" cy="1080000"/>
          </a:xfrm>
          <a:prstGeom prst="ellipse">
            <a:avLst/>
          </a:prstGeom>
          <a:ln>
            <a:noFill/>
          </a:ln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defRPr sz="700"/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defRPr/>
            </a:pPr>
            <a:r>
              <a:rPr lang="de-CH"/>
              <a:t>3 Bild klicken &gt; Mediaset</a:t>
            </a:r>
            <a:endParaRPr/>
          </a:p>
          <a:p>
            <a:pPr>
              <a:defRPr/>
            </a:pPr>
            <a:endParaRPr lang="de-CH"/>
          </a:p>
        </p:txBody>
      </p:sp>
      <p:sp>
        <p:nvSpPr>
          <p:cNvPr id="1285685130" name="Bildplatzhalter 6"/>
          <p:cNvSpPr>
            <a:spLocks noGrp="1"/>
          </p:cNvSpPr>
          <p:nvPr>
            <p:ph type="pic" sz="quarter" idx="32" hasCustomPrompt="1"/>
          </p:nvPr>
        </p:nvSpPr>
        <p:spPr bwMode="auto">
          <a:xfrm>
            <a:off x="3558784" y="1199051"/>
            <a:ext cx="1080000" cy="1080000"/>
          </a:xfrm>
          <a:prstGeom prst="ellipse">
            <a:avLst/>
          </a:prstGeom>
          <a:ln>
            <a:noFill/>
          </a:ln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defRPr sz="700"/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defRPr/>
            </a:pPr>
            <a:r>
              <a:rPr lang="de-CH"/>
              <a:t>2 Bild klicken &gt; Mediaset</a:t>
            </a:r>
            <a:endParaRPr/>
          </a:p>
          <a:p>
            <a:pPr>
              <a:defRPr/>
            </a:pPr>
            <a:endParaRPr lang="de-CH"/>
          </a:p>
        </p:txBody>
      </p:sp>
      <p:sp>
        <p:nvSpPr>
          <p:cNvPr id="2120371208" name="Bildplatzhalter 6"/>
          <p:cNvSpPr>
            <a:spLocks noGrp="1"/>
          </p:cNvSpPr>
          <p:nvPr>
            <p:ph type="pic" sz="quarter" idx="31" hasCustomPrompt="1"/>
          </p:nvPr>
        </p:nvSpPr>
        <p:spPr bwMode="auto">
          <a:xfrm>
            <a:off x="1646482" y="1200341"/>
            <a:ext cx="1080000" cy="1080000"/>
          </a:xfrm>
          <a:prstGeom prst="ellipse">
            <a:avLst/>
          </a:prstGeom>
          <a:ln>
            <a:noFill/>
          </a:ln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Team 6 Punk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8864919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915967806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41795370" name="Textplatzhalter 4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1295152" y="2565390"/>
            <a:ext cx="2272133" cy="15261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lvl="0">
              <a:defRPr/>
            </a:pPr>
            <a:r>
              <a:rPr lang="de-CH"/>
              <a:t>Name hinzufügen</a:t>
            </a:r>
            <a:endParaRPr/>
          </a:p>
        </p:txBody>
      </p:sp>
      <p:sp>
        <p:nvSpPr>
          <p:cNvPr id="1513067423" name="Textplatzhalter 4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295152" y="2718001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0"/>
            </a:lvl1pPr>
            <a:lvl5pPr marL="807244" indent="0">
              <a:buFontTx/>
              <a:buNone/>
              <a:defRPr sz="1050"/>
            </a:lvl5pPr>
          </a:lstStyle>
          <a:p>
            <a:pPr lvl="0">
              <a:defRPr/>
            </a:pPr>
            <a:r>
              <a:rPr lang="de-CH"/>
              <a:t>Abteilung</a:t>
            </a:r>
            <a:endParaRPr/>
          </a:p>
        </p:txBody>
      </p:sp>
      <p:sp>
        <p:nvSpPr>
          <p:cNvPr id="2045838624" name="Textplatzhalter 4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3905449" y="2571750"/>
            <a:ext cx="2272133" cy="15261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lvl="0">
              <a:defRPr/>
            </a:pPr>
            <a:r>
              <a:rPr lang="de-CH"/>
              <a:t>Name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374807673" name="Textplatzhalter 4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3905449" y="2724361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0"/>
            </a:lvl1pPr>
            <a:lvl5pPr marL="807244" indent="0">
              <a:buFontTx/>
              <a:buNone/>
              <a:defRPr sz="1050"/>
            </a:lvl5pPr>
          </a:lstStyle>
          <a:p>
            <a:pPr lvl="0">
              <a:defRPr/>
            </a:pPr>
            <a:r>
              <a:rPr lang="de-CH"/>
              <a:t>Abteilung</a:t>
            </a:r>
            <a:endParaRPr/>
          </a:p>
        </p:txBody>
      </p:sp>
      <p:sp>
        <p:nvSpPr>
          <p:cNvPr id="668860722" name="Textplatzhalter 4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295152" y="4336046"/>
            <a:ext cx="2272133" cy="15261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lvl="0">
              <a:defRPr/>
            </a:pPr>
            <a:r>
              <a:rPr lang="de-CH"/>
              <a:t>Name hinzufügen</a:t>
            </a:r>
            <a:endParaRPr/>
          </a:p>
        </p:txBody>
      </p:sp>
      <p:sp>
        <p:nvSpPr>
          <p:cNvPr id="1940262824" name="Textplatzhalter 4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295152" y="4488657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0"/>
            </a:lvl1pPr>
            <a:lvl5pPr marL="807244" indent="0">
              <a:buFontTx/>
              <a:buNone/>
              <a:defRPr sz="1050"/>
            </a:lvl5pPr>
          </a:lstStyle>
          <a:p>
            <a:pPr lvl="0">
              <a:defRPr/>
            </a:pPr>
            <a:r>
              <a:rPr lang="de-CH"/>
              <a:t>Abteilung</a:t>
            </a:r>
            <a:endParaRPr/>
          </a:p>
        </p:txBody>
      </p:sp>
      <p:sp>
        <p:nvSpPr>
          <p:cNvPr id="2057211621" name="Textplatzhalter 4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3905449" y="4336046"/>
            <a:ext cx="2272133" cy="15261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lvl="0">
              <a:defRPr/>
            </a:pPr>
            <a:r>
              <a:rPr lang="de-CH"/>
              <a:t>Name hinzufügen</a:t>
            </a:r>
            <a:endParaRPr/>
          </a:p>
        </p:txBody>
      </p:sp>
      <p:sp>
        <p:nvSpPr>
          <p:cNvPr id="456335546" name="Textplatzhalter 4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3905449" y="4488657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0"/>
            </a:lvl1pPr>
            <a:lvl5pPr marL="807244" indent="0">
              <a:buFontTx/>
              <a:buNone/>
              <a:defRPr sz="1050"/>
            </a:lvl5pPr>
          </a:lstStyle>
          <a:p>
            <a:pPr lvl="0">
              <a:defRPr/>
            </a:pPr>
            <a:r>
              <a:rPr lang="de-CH"/>
              <a:t>Abteilung</a:t>
            </a:r>
            <a:endParaRPr/>
          </a:p>
        </p:txBody>
      </p:sp>
      <p:sp>
        <p:nvSpPr>
          <p:cNvPr id="608792108" name="Textplatzhalter 4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6510534" y="2565390"/>
            <a:ext cx="2272133" cy="152611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Name hinzufügen</a:t>
            </a:r>
            <a:endParaRPr/>
          </a:p>
        </p:txBody>
      </p:sp>
      <p:sp>
        <p:nvSpPr>
          <p:cNvPr id="1254614540" name="Textplatzhalter 4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6510534" y="2718001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050" b="0"/>
            </a:lvl1pPr>
            <a:lvl5pPr marL="807244" indent="0">
              <a:buFontTx/>
              <a:buNone/>
              <a:defRPr sz="1050"/>
            </a:lvl5pPr>
          </a:lstStyle>
          <a:p>
            <a:pPr lvl="0">
              <a:defRPr/>
            </a:pPr>
            <a:r>
              <a:rPr lang="de-CH"/>
              <a:t>Abteilung</a:t>
            </a:r>
            <a:endParaRPr/>
          </a:p>
        </p:txBody>
      </p:sp>
      <p:sp>
        <p:nvSpPr>
          <p:cNvPr id="1760555131" name="Textplatzhalter 4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6510534" y="4336046"/>
            <a:ext cx="2272133" cy="15261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lvl="0">
              <a:defRPr/>
            </a:pPr>
            <a:r>
              <a:rPr lang="de-CH"/>
              <a:t>Name hinzufügen</a:t>
            </a:r>
            <a:endParaRPr/>
          </a:p>
        </p:txBody>
      </p:sp>
      <p:sp>
        <p:nvSpPr>
          <p:cNvPr id="1562815126" name="Textplatzhalter 4"/>
          <p:cNvSpPr>
            <a:spLocks noGrp="1"/>
          </p:cNvSpPr>
          <p:nvPr>
            <p:ph type="body" sz="quarter" idx="47" hasCustomPrompt="1"/>
          </p:nvPr>
        </p:nvSpPr>
        <p:spPr bwMode="auto">
          <a:xfrm>
            <a:off x="6510534" y="4488657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0"/>
            </a:lvl1pPr>
            <a:lvl5pPr marL="807244" indent="0">
              <a:buFontTx/>
              <a:buNone/>
              <a:defRPr sz="1050"/>
            </a:lvl5pPr>
          </a:lstStyle>
          <a:p>
            <a:pPr lvl="0">
              <a:defRPr/>
            </a:pPr>
            <a:r>
              <a:rPr lang="de-CH"/>
              <a:t>Abteilung</a:t>
            </a:r>
            <a:endParaRPr/>
          </a:p>
        </p:txBody>
      </p:sp>
      <p:sp>
        <p:nvSpPr>
          <p:cNvPr id="975615965" name="Bildplatzhalter 6"/>
          <p:cNvSpPr>
            <a:spLocks noGrp="1"/>
          </p:cNvSpPr>
          <p:nvPr>
            <p:ph type="pic" sz="quarter" idx="48" hasCustomPrompt="1"/>
          </p:nvPr>
        </p:nvSpPr>
        <p:spPr bwMode="auto">
          <a:xfrm>
            <a:off x="1311386" y="1091274"/>
            <a:ext cx="1417500" cy="14175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  <p:sp>
        <p:nvSpPr>
          <p:cNvPr id="26484432" name="Bildplatzhalter 6"/>
          <p:cNvSpPr>
            <a:spLocks noGrp="1"/>
          </p:cNvSpPr>
          <p:nvPr>
            <p:ph type="pic" sz="quarter" idx="49" hasCustomPrompt="1"/>
          </p:nvPr>
        </p:nvSpPr>
        <p:spPr bwMode="auto">
          <a:xfrm>
            <a:off x="3910961" y="1091274"/>
            <a:ext cx="1417500" cy="14175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816890033" name="Bildplatzhalter 6"/>
          <p:cNvSpPr>
            <a:spLocks noGrp="1"/>
          </p:cNvSpPr>
          <p:nvPr>
            <p:ph type="pic" sz="quarter" idx="50" hasCustomPrompt="1"/>
          </p:nvPr>
        </p:nvSpPr>
        <p:spPr bwMode="auto">
          <a:xfrm>
            <a:off x="6510534" y="1091274"/>
            <a:ext cx="1417500" cy="14175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822173181" name="Bildplatzhalter 6"/>
          <p:cNvSpPr>
            <a:spLocks noGrp="1"/>
          </p:cNvSpPr>
          <p:nvPr>
            <p:ph type="pic" sz="quarter" idx="51" hasCustomPrompt="1"/>
          </p:nvPr>
        </p:nvSpPr>
        <p:spPr bwMode="auto">
          <a:xfrm>
            <a:off x="1311386" y="2869151"/>
            <a:ext cx="1417500" cy="14175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1971662311" name="Bildplatzhalter 6"/>
          <p:cNvSpPr>
            <a:spLocks noGrp="1"/>
          </p:cNvSpPr>
          <p:nvPr>
            <p:ph type="pic" sz="quarter" idx="52" hasCustomPrompt="1"/>
          </p:nvPr>
        </p:nvSpPr>
        <p:spPr bwMode="auto">
          <a:xfrm>
            <a:off x="3905450" y="2869151"/>
            <a:ext cx="1417500" cy="14175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5 Bild klicken &gt; Mediaset</a:t>
            </a:r>
            <a:endParaRPr/>
          </a:p>
        </p:txBody>
      </p:sp>
      <p:sp>
        <p:nvSpPr>
          <p:cNvPr id="844177915" name="Bildplatzhalter 6"/>
          <p:cNvSpPr>
            <a:spLocks noGrp="1"/>
          </p:cNvSpPr>
          <p:nvPr>
            <p:ph type="pic" sz="quarter" idx="53" hasCustomPrompt="1"/>
          </p:nvPr>
        </p:nvSpPr>
        <p:spPr bwMode="auto">
          <a:xfrm>
            <a:off x="6510534" y="2869151"/>
            <a:ext cx="1417500" cy="14175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6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nhaltsverzeichnis 4 Punkte Balken Weiss Bla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8761867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953900588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148432431" name="Abgerundetes Rechteck 120"/>
          <p:cNvSpPr/>
          <p:nvPr/>
        </p:nvSpPr>
        <p:spPr bwMode="auto">
          <a:xfrm>
            <a:off x="1304557" y="3014815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850303017" name="Abgerundetes Rechteck 115"/>
          <p:cNvSpPr/>
          <p:nvPr/>
        </p:nvSpPr>
        <p:spPr bwMode="auto">
          <a:xfrm>
            <a:off x="1304557" y="2376457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195884023" name="Abgerundetes Rechteck 95"/>
          <p:cNvSpPr/>
          <p:nvPr/>
        </p:nvSpPr>
        <p:spPr bwMode="auto">
          <a:xfrm>
            <a:off x="1304557" y="1738099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896802128" name="Abgerundetes Rechteck 125"/>
          <p:cNvSpPr/>
          <p:nvPr/>
        </p:nvSpPr>
        <p:spPr bwMode="auto">
          <a:xfrm>
            <a:off x="1304557" y="1099741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320866632" name="Textplatzhalter 46"/>
          <p:cNvSpPr>
            <a:spLocks noGrp="1"/>
          </p:cNvSpPr>
          <p:nvPr>
            <p:ph type="body" sz="quarter" idx="39" hasCustomPrompt="1"/>
          </p:nvPr>
        </p:nvSpPr>
        <p:spPr bwMode="auto">
          <a:xfrm rot="16199999">
            <a:off x="1352070" y="2967880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992212468" name="Textplatzhalter 46"/>
          <p:cNvSpPr>
            <a:spLocks noGrp="1"/>
          </p:cNvSpPr>
          <p:nvPr>
            <p:ph type="body" sz="quarter" idx="38" hasCustomPrompt="1"/>
          </p:nvPr>
        </p:nvSpPr>
        <p:spPr bwMode="auto">
          <a:xfrm rot="16199999">
            <a:off x="1352070" y="2329523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439755720" name="Textplatzhalter 46"/>
          <p:cNvSpPr>
            <a:spLocks noGrp="1"/>
          </p:cNvSpPr>
          <p:nvPr>
            <p:ph type="body" sz="quarter" idx="37" hasCustomPrompt="1"/>
          </p:nvPr>
        </p:nvSpPr>
        <p:spPr bwMode="auto">
          <a:xfrm rot="16199999">
            <a:off x="1352071" y="1691406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59446381" name="Textplatzhalter 46"/>
          <p:cNvSpPr>
            <a:spLocks noGrp="1"/>
          </p:cNvSpPr>
          <p:nvPr>
            <p:ph type="body" sz="quarter" idx="36" hasCustomPrompt="1"/>
          </p:nvPr>
        </p:nvSpPr>
        <p:spPr bwMode="auto">
          <a:xfrm rot="16199999">
            <a:off x="1352071" y="1053048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623824465" name="Textplatzhalter 10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2001091" y="3083588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4 </a:t>
            </a:r>
            <a:r>
              <a:rPr lang="de-DE"/>
              <a:t>hinzufügen</a:t>
            </a:r>
            <a:endParaRPr/>
          </a:p>
        </p:txBody>
      </p:sp>
      <p:sp>
        <p:nvSpPr>
          <p:cNvPr id="1455674316" name="Textplatzhalter 10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2001091" y="2445713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3 </a:t>
            </a:r>
            <a:r>
              <a:rPr lang="de-DE"/>
              <a:t>hinzufügen</a:t>
            </a:r>
            <a:endParaRPr/>
          </a:p>
        </p:txBody>
      </p:sp>
      <p:sp>
        <p:nvSpPr>
          <p:cNvPr id="941914431" name="Textplatzhalter 10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2001091" y="1806664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2 </a:t>
            </a:r>
            <a:r>
              <a:rPr lang="de-DE"/>
              <a:t>hinzufügen</a:t>
            </a:r>
            <a:endParaRPr/>
          </a:p>
        </p:txBody>
      </p:sp>
      <p:sp>
        <p:nvSpPr>
          <p:cNvPr id="205195042" name="Textplatzhalter 10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2001091" y="1180499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1 </a:t>
            </a:r>
            <a:r>
              <a:rPr lang="de-DE"/>
              <a:t>hinzufügen</a:t>
            </a:r>
            <a:endParaRPr/>
          </a:p>
        </p:txBody>
      </p:sp>
      <p:sp>
        <p:nvSpPr>
          <p:cNvPr id="895890098" name="Bildplatzhalt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1431314" y="3095850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958178336" name="Bildplatzhalter 8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1422531" y="2457492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842270575" name="Bildplatzhalter 6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1427397" y="1818539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1282702789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1426687" y="1180500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Zitat mit Bil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4529220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504832361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862588444" name="Bildplatzhalter 8"/>
          <p:cNvSpPr>
            <a:spLocks noGrp="1"/>
          </p:cNvSpPr>
          <p:nvPr>
            <p:ph type="pic" sz="quarter" idx="29" hasCustomPrompt="1"/>
          </p:nvPr>
        </p:nvSpPr>
        <p:spPr bwMode="auto">
          <a:xfrm>
            <a:off x="6355622" y="1455632"/>
            <a:ext cx="2430000" cy="2430000"/>
          </a:xfrm>
          <a:prstGeom prst="ellipse">
            <a:avLst/>
          </a:prstGeo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defRPr sz="700"/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defRPr/>
            </a:pPr>
            <a:r>
              <a:rPr lang="de-CH"/>
              <a:t>1 Bild klicken &gt; Mediaset</a:t>
            </a:r>
            <a:endParaRPr/>
          </a:p>
        </p:txBody>
      </p:sp>
      <p:sp>
        <p:nvSpPr>
          <p:cNvPr id="208997502" name="Textfeld 14"/>
          <p:cNvSpPr txBox="1"/>
          <p:nvPr userDrawn="1"/>
        </p:nvSpPr>
        <p:spPr bwMode="auto">
          <a:xfrm>
            <a:off x="1211729" y="1331494"/>
            <a:ext cx="687333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lang="de-DE" sz="72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Arial"/>
                <a:ea typeface="+mn-ea"/>
                <a:cs typeface="+mn-cs"/>
              </a:rPr>
              <a:t>«</a:t>
            </a:r>
            <a:endParaRPr lang="de-CH" sz="7200" b="0" i="0" u="none" strike="noStrike" cap="none" spc="0">
              <a:ln>
                <a:noFill/>
              </a:ln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5819550" name="Textfeld 5"/>
          <p:cNvSpPr txBox="1"/>
          <p:nvPr userDrawn="1"/>
        </p:nvSpPr>
        <p:spPr bwMode="auto">
          <a:xfrm>
            <a:off x="4692167" y="3843223"/>
            <a:ext cx="687333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lang="de-DE" sz="72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Arial"/>
                <a:ea typeface="+mn-ea"/>
                <a:cs typeface="+mn-cs"/>
              </a:rPr>
              <a:t>»</a:t>
            </a:r>
            <a:endParaRPr lang="de-CH" sz="7200" b="0" i="0" u="none" strike="noStrike" cap="none" spc="0">
              <a:ln>
                <a:noFill/>
              </a:ln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92996850" name="Textplatzhalter 4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852464" y="4291729"/>
            <a:ext cx="3527036" cy="292143"/>
          </a:xfrm>
        </p:spPr>
        <p:txBody>
          <a:bodyPr anchor="t"/>
          <a:lstStyle>
            <a:lvl1pPr marL="0" indent="0">
              <a:buFontTx/>
              <a:buNone/>
              <a:defRPr sz="12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Vorname Nachname durch Klicken einfügen</a:t>
            </a:r>
            <a:endParaRPr lang="de-CH"/>
          </a:p>
        </p:txBody>
      </p:sp>
      <p:sp>
        <p:nvSpPr>
          <p:cNvPr id="175258541" name="Textplatzhalter 4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311919" y="1242691"/>
            <a:ext cx="3436457" cy="2760191"/>
          </a:xfrm>
        </p:spPr>
        <p:txBody>
          <a:bodyPr/>
          <a:lstStyle>
            <a:lvl1pPr marL="540000" indent="0">
              <a:lnSpc>
                <a:spcPts val="2600"/>
              </a:lnSpc>
              <a:buFontTx/>
              <a:buNone/>
              <a:defRPr sz="2100"/>
            </a:lvl1pPr>
            <a:lvl2pPr marL="201216" indent="0">
              <a:buFontTx/>
              <a:buNone/>
              <a:defRPr/>
            </a:lvl2pPr>
            <a:lvl3pPr marL="403622" indent="0">
              <a:buFontTx/>
              <a:buNone/>
              <a:defRPr/>
            </a:lvl3pPr>
            <a:lvl4pPr marL="604838" indent="0">
              <a:buFontTx/>
              <a:buNone/>
              <a:defRPr/>
            </a:lvl4pPr>
            <a:lvl5pPr marL="807244" indent="0">
              <a:buFontTx/>
              <a:buNone/>
              <a:defRPr/>
            </a:lvl5pPr>
          </a:lstStyle>
          <a:p>
            <a:pPr lvl="0">
              <a:defRPr/>
            </a:pPr>
            <a:r>
              <a:rPr lang="de-CH"/>
              <a:t>Zitattext durch Klicken einfügen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6_Ein Wort Blauer Hintergrun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2722935" name="Rechteck 4"/>
          <p:cNvSpPr/>
          <p:nvPr userDrawn="1"/>
        </p:nvSpPr>
        <p:spPr bwMode="auto">
          <a:xfrm>
            <a:off x="1189" y="1095375"/>
            <a:ext cx="9144000" cy="4048125"/>
          </a:xfrm>
          <a:prstGeom prst="rect">
            <a:avLst/>
          </a:prstGeom>
          <a:solidFill>
            <a:srgbClr val="33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1168182406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223963" y="2816952"/>
            <a:ext cx="6696075" cy="647700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defRPr sz="52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defRPr/>
            </a:pPr>
            <a:r>
              <a:rPr lang="de-CH"/>
              <a:t>Ein Wort </a:t>
            </a:r>
            <a:r>
              <a:rPr lang="de-DE"/>
              <a:t>hinzufügen</a:t>
            </a:r>
            <a:endParaRPr lang="de-CH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6_Ein Wort &amp; Icon Blauer Hintergrun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900492" name="Rechteck 4"/>
          <p:cNvSpPr/>
          <p:nvPr userDrawn="1"/>
        </p:nvSpPr>
        <p:spPr bwMode="auto">
          <a:xfrm>
            <a:off x="1189" y="1095375"/>
            <a:ext cx="9144000" cy="4048125"/>
          </a:xfrm>
          <a:prstGeom prst="rect">
            <a:avLst/>
          </a:prstGeom>
          <a:solidFill>
            <a:srgbClr val="33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396384518" name="Abgerundetes Rechteck 8"/>
          <p:cNvSpPr/>
          <p:nvPr userDrawn="1"/>
        </p:nvSpPr>
        <p:spPr bwMode="auto">
          <a:xfrm>
            <a:off x="3707904" y="1588448"/>
            <a:ext cx="1728192" cy="1728000"/>
          </a:xfrm>
          <a:prstGeom prst="roundRect">
            <a:avLst>
              <a:gd name="adj" fmla="val 1718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637003960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223963" y="3615624"/>
            <a:ext cx="6696075" cy="6477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600"/>
              </a:lnSpc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de-CH"/>
              <a:t>Ein Wort hinzufügen</a:t>
            </a:r>
            <a:endParaRPr/>
          </a:p>
        </p:txBody>
      </p:sp>
      <p:sp>
        <p:nvSpPr>
          <p:cNvPr id="1867484554" name="Bildplatzhalter 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4032000" y="1912448"/>
            <a:ext cx="1080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1_Titelseite Text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1533508" name="Rechteck 6"/>
          <p:cNvSpPr/>
          <p:nvPr/>
        </p:nvSpPr>
        <p:spPr bwMode="auto">
          <a:xfrm>
            <a:off x="0" y="1095375"/>
            <a:ext cx="9144000" cy="40481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734096355" name="Rectangle 2"/>
          <p:cNvSpPr>
            <a:spLocks noChangeArrowheads="1" noGrp="1"/>
          </p:cNvSpPr>
          <p:nvPr>
            <p:ph type="ctrTitle" hasCustomPrompt="1"/>
          </p:nvPr>
        </p:nvSpPr>
        <p:spPr bwMode="auto">
          <a:xfrm>
            <a:off x="1295401" y="1736202"/>
            <a:ext cx="7177267" cy="1935866"/>
          </a:xfrm>
        </p:spPr>
        <p:txBody>
          <a:bodyPr/>
          <a:lstStyle>
            <a:lvl1pPr>
              <a:lnSpc>
                <a:spcPts val="6000"/>
              </a:lnSpc>
              <a:defRPr sz="5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Titel der Präsentation</a:t>
            </a:r>
            <a:endParaRPr/>
          </a:p>
        </p:txBody>
      </p:sp>
      <p:sp>
        <p:nvSpPr>
          <p:cNvPr id="1507338763" name="Textplatzhalter 2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295401" y="3903386"/>
            <a:ext cx="7177268" cy="1093369"/>
          </a:xfrm>
        </p:spPr>
        <p:txBody>
          <a:bodyPr tIns="46800"/>
          <a:lstStyle>
            <a:lvl1pPr marL="0" indent="0" algn="l">
              <a:lnSpc>
                <a:spcPts val="4200"/>
              </a:lnSpc>
              <a:spcAft>
                <a:spcPts val="450"/>
              </a:spcAft>
              <a:buNone/>
              <a:defRPr sz="3200"/>
            </a:lvl1pPr>
          </a:lstStyle>
          <a:p>
            <a:pPr lvl="0">
              <a:defRPr/>
            </a:pPr>
            <a:r>
              <a:rPr lang="de-CH"/>
              <a:t>Vorname Nachname, 19. März 2025</a:t>
            </a:r>
            <a:endParaRPr/>
          </a:p>
        </p:txBody>
      </p:sp>
      <p:pic>
        <p:nvPicPr>
          <p:cNvPr id="127911270" name="Bundeslogo" descr="Bundeslogo"/>
          <p:cNvPicPr>
            <a:picLocks noChangeAspect="1"/>
          </p:cNvPicPr>
          <p:nvPr userDrawn="1"/>
        </p:nvPicPr>
        <p:blipFill rotWithShape="1">
          <a:blip r:embed="rId2"/>
          <a:srcRect l="1799" t="4211" r="4866" b="11775"/>
          <a:stretch/>
        </p:blipFill>
        <p:spPr bwMode="auto">
          <a:xfrm>
            <a:off x="1022400" y="262800"/>
            <a:ext cx="1495491" cy="381600"/>
          </a:xfrm>
          <a:prstGeom prst="rect">
            <a:avLst/>
          </a:prstGeom>
        </p:spPr>
      </p:pic>
      <p:sp>
        <p:nvSpPr>
          <p:cNvPr id="2008980695" name="Text Box 32"/>
          <p:cNvSpPr txBox="1">
            <a:spLocks noChangeArrowheads="1"/>
          </p:cNvSpPr>
          <p:nvPr/>
        </p:nvSpPr>
        <p:spPr bwMode="auto">
          <a:xfrm>
            <a:off x="3429000" y="261833"/>
            <a:ext cx="5043668" cy="603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00" b="0">
                <a:latin typeface="Arial"/>
              </a:rPr>
              <a:t> </a:t>
            </a:r>
            <a:endParaRPr lang="de-CH" sz="900" b="0">
              <a:latin typeface="Arial"/>
            </a:endParaRPr>
          </a:p>
          <a:p>
            <a:pPr marL="0" marR="0" lvl="0" indent="0" algn="l" defTabSz="685800" rt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sz="900" b="1">
                <a:latin typeface="Arial"/>
              </a:rPr>
              <a:t> </a:t>
            </a:r>
            <a:endParaRPr/>
          </a:p>
          <a:p>
            <a:pPr marL="0" marR="0" lvl="0" indent="0" algn="l" defTabSz="685800" rt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de-CH" sz="900" b="0">
                <a:latin typeface="Arial"/>
              </a:rPr>
            </a:br>
            <a:endParaRPr lang="de-CH" sz="900" b="0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1_Titelseite Bild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0542247" name="Rechteck 8"/>
          <p:cNvSpPr/>
          <p:nvPr/>
        </p:nvSpPr>
        <p:spPr bwMode="auto">
          <a:xfrm>
            <a:off x="0" y="1095375"/>
            <a:ext cx="9144000" cy="40481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2074116352" name="Rectangle 2"/>
          <p:cNvSpPr>
            <a:spLocks noChangeArrowheads="1" noGrp="1"/>
          </p:cNvSpPr>
          <p:nvPr>
            <p:ph type="ctrTitle" hasCustomPrompt="1"/>
          </p:nvPr>
        </p:nvSpPr>
        <p:spPr bwMode="auto">
          <a:xfrm>
            <a:off x="1295401" y="3623475"/>
            <a:ext cx="7177267" cy="697231"/>
          </a:xfrm>
        </p:spPr>
        <p:txBody>
          <a:bodyPr/>
          <a:lstStyle>
            <a:lvl1pPr>
              <a:lnSpc>
                <a:spcPts val="4200"/>
              </a:lnSpc>
              <a:defRPr sz="5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Titel der Präsentation</a:t>
            </a:r>
            <a:endParaRPr/>
          </a:p>
        </p:txBody>
      </p:sp>
      <p:sp>
        <p:nvSpPr>
          <p:cNvPr id="74020184" name="Textplatzhalter 2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295401" y="4041467"/>
            <a:ext cx="7177268" cy="877513"/>
          </a:xfrm>
        </p:spPr>
        <p:txBody>
          <a:bodyPr tIns="46800"/>
          <a:lstStyle>
            <a:lvl1pPr marL="0" indent="0" algn="l">
              <a:lnSpc>
                <a:spcPts val="4200"/>
              </a:lnSpc>
              <a:spcAft>
                <a:spcPts val="450"/>
              </a:spcAft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CH"/>
              <a:t>Vorname Nachname, 19. März 2025</a:t>
            </a:r>
            <a:endParaRPr/>
          </a:p>
        </p:txBody>
      </p:sp>
      <p:sp>
        <p:nvSpPr>
          <p:cNvPr id="311689454" name="Text Box 32"/>
          <p:cNvSpPr txBox="1">
            <a:spLocks noChangeArrowheads="1"/>
          </p:cNvSpPr>
          <p:nvPr/>
        </p:nvSpPr>
        <p:spPr bwMode="auto">
          <a:xfrm>
            <a:off x="3429000" y="261833"/>
            <a:ext cx="5043668" cy="603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00" b="0">
                <a:latin typeface="Arial"/>
              </a:rPr>
              <a:t> </a:t>
            </a:r>
            <a:endParaRPr lang="de-CH" sz="900" b="0">
              <a:latin typeface="Arial"/>
            </a:endParaRPr>
          </a:p>
          <a:p>
            <a:pPr marL="0" marR="0" lvl="0" indent="0" algn="l" defTabSz="685800" rt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sz="900" b="1">
                <a:latin typeface="Arial"/>
              </a:rPr>
              <a:t> </a:t>
            </a:r>
            <a:endParaRPr/>
          </a:p>
          <a:p>
            <a:pPr marL="0" marR="0" lvl="0" indent="0" algn="l" defTabSz="685800" rt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de-CH" sz="900" b="0">
                <a:latin typeface="Arial"/>
              </a:rPr>
            </a:br>
            <a:endParaRPr lang="de-CH" sz="900" b="0">
              <a:latin typeface="Arial"/>
            </a:endParaRPr>
          </a:p>
        </p:txBody>
      </p:sp>
      <p:sp>
        <p:nvSpPr>
          <p:cNvPr id="2038339389" name="Bildplatzhalter 2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1295400" y="1248966"/>
            <a:ext cx="7848600" cy="22145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buClr>
                <a:schemeClr val="tx1"/>
              </a:buClr>
              <a:defRPr sz="2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 oder auf Bild anklicken und Bild via Mediaset auswählen</a:t>
            </a:r>
            <a:endParaRPr lang="de-CH"/>
          </a:p>
        </p:txBody>
      </p:sp>
      <p:pic>
        <p:nvPicPr>
          <p:cNvPr id="1379376631" name="Bundeslogo" descr="Bundeslogo"/>
          <p:cNvPicPr>
            <a:picLocks noChangeAspect="1"/>
          </p:cNvPicPr>
          <p:nvPr userDrawn="1"/>
        </p:nvPicPr>
        <p:blipFill rotWithShape="1">
          <a:blip r:embed="rId2"/>
          <a:srcRect l="1799" t="4211" r="4866" b="11775"/>
          <a:stretch/>
        </p:blipFill>
        <p:spPr bwMode="auto">
          <a:xfrm>
            <a:off x="1022400" y="262800"/>
            <a:ext cx="1495491" cy="381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1_Titelseite Hintergrundbild, 6 Icons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9440710" name="Bildplatzhalter Hintergrund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0" y="1095375"/>
            <a:ext cx="9144000" cy="4048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850" b="0">
                <a:solidFill>
                  <a:schemeClr val="tx1"/>
                </a:solidFill>
              </a:defRPr>
            </a:lvl1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DE"/>
              <a:t>Schritt 1: Hintergrundbild zuerst einfügen durch klicken auf Bild, dann entweder via </a:t>
            </a:r>
            <a:r>
              <a:rPr lang="de-CH"/>
              <a:t>Mediaset oder via Einfügen &gt; Bilder. Schritt  2: Bild verdunkeln &gt; Rechtsklick auf Bild &gt; Grafik formatieren &gt; Bildkorrekturen &gt; Helligkeit</a:t>
            </a:r>
            <a:endParaRPr/>
          </a:p>
        </p:txBody>
      </p:sp>
      <p:sp>
        <p:nvSpPr>
          <p:cNvPr id="1572255615" name="Text Box 32"/>
          <p:cNvSpPr txBox="1">
            <a:spLocks noChangeArrowheads="1"/>
          </p:cNvSpPr>
          <p:nvPr/>
        </p:nvSpPr>
        <p:spPr bwMode="auto">
          <a:xfrm>
            <a:off x="3429000" y="261833"/>
            <a:ext cx="5043668" cy="603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00" b="0">
                <a:latin typeface="Arial"/>
              </a:rPr>
              <a:t> </a:t>
            </a:r>
            <a:endParaRPr lang="de-CH" sz="900" b="0">
              <a:latin typeface="Arial"/>
            </a:endParaRPr>
          </a:p>
          <a:p>
            <a:pPr marL="0" marR="0" lvl="0" indent="0" algn="l" defTabSz="685800" rt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sz="900" b="1">
                <a:latin typeface="Arial"/>
              </a:rPr>
              <a:t> </a:t>
            </a:r>
            <a:endParaRPr/>
          </a:p>
          <a:p>
            <a:pPr marL="0" marR="0" lvl="0" indent="0" algn="l" defTabSz="685800" rt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de-CH" sz="900" b="0">
                <a:latin typeface="Arial"/>
              </a:rPr>
            </a:br>
            <a:endParaRPr lang="de-CH" sz="900" b="0">
              <a:latin typeface="Arial"/>
            </a:endParaRPr>
          </a:p>
        </p:txBody>
      </p:sp>
      <p:sp>
        <p:nvSpPr>
          <p:cNvPr id="760084983" name="Textplatzhalter 2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1312968" y="1492229"/>
            <a:ext cx="7486551" cy="2987696"/>
          </a:xfrm>
          <a:prstGeom prst="roundRect">
            <a:avLst>
              <a:gd name="adj" fmla="val 6212"/>
            </a:avLst>
          </a:prstGeom>
          <a:solidFill>
            <a:srgbClr val="FFFFFF">
              <a:alpha val="89804"/>
            </a:srgbClr>
          </a:solidFill>
          <a:ln>
            <a:noFill/>
          </a:ln>
          <a:effectLst>
            <a:outerShdw blurRad="355600" dist="38100" dir="2700000" algn="ctr" rotWithShape="0">
              <a:srgbClr val="000000">
                <a:alpha val="35000"/>
              </a:srgbClr>
            </a:outerShdw>
          </a:effectLst>
        </p:spPr>
        <p:txBody>
          <a:bodyPr lIns="108000" tIns="108000" anchor="t"/>
          <a:lstStyle>
            <a:lvl1pPr marL="0" indent="0">
              <a:lnSpc>
                <a:spcPts val="6000"/>
              </a:lnSpc>
              <a:buFontTx/>
              <a:buNone/>
              <a:defRPr sz="5200" b="1">
                <a:solidFill>
                  <a:schemeClr val="tx1"/>
                </a:solidFill>
                <a:latin typeface="+mj-lt"/>
              </a:defRPr>
            </a:lvl1pPr>
            <a:lvl2pPr marL="201216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03622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04838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07244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>
              <a:defRPr/>
            </a:pPr>
            <a:r>
              <a:rPr lang="de-CH" b="1"/>
              <a:t>Titel der Präsentation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1483644526" name="Textplatzhalter 26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6045665" y="4178002"/>
            <a:ext cx="877500" cy="87750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FontTx/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912637278" name="Textplatzhalter 24"/>
          <p:cNvSpPr>
            <a:spLocks noGrp="1"/>
          </p:cNvSpPr>
          <p:nvPr>
            <p:ph type="body" sz="quarter" idx="47" hasCustomPrompt="1"/>
          </p:nvPr>
        </p:nvSpPr>
        <p:spPr bwMode="auto">
          <a:xfrm>
            <a:off x="7184930" y="4178002"/>
            <a:ext cx="877500" cy="87750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FontTx/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34160837" name="Textplatzhalter 22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4906399" y="4180374"/>
            <a:ext cx="877500" cy="87750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FontTx/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07340127" name="Textplatzhalter 20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3767133" y="4178002"/>
            <a:ext cx="877500" cy="87750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FontTx/>
              <a:buNone/>
              <a:defRPr sz="550"/>
            </a:lvl1pPr>
            <a:lvl5pPr marL="807244" indent="0">
              <a:lnSpc>
                <a:spcPct val="100000"/>
              </a:lnSpc>
              <a:buFont typeface="Arial"/>
              <a:buNone/>
              <a:defRPr sz="550"/>
            </a:lvl5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589561176" name="Textplatzhalter 18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2627867" y="4178002"/>
            <a:ext cx="877500" cy="87750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FontTx/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588649839" name="Textplatzhalter 14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488602" y="4178002"/>
            <a:ext cx="877500" cy="87750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sz="55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598401361" name="Bildplatzhalter 12"/>
          <p:cNvSpPr>
            <a:spLocks noGrp="1"/>
          </p:cNvSpPr>
          <p:nvPr>
            <p:ph type="pic" sz="quarter" idx="48" hasCustomPrompt="1"/>
          </p:nvPr>
        </p:nvSpPr>
        <p:spPr bwMode="auto">
          <a:xfrm>
            <a:off x="7421180" y="4414252"/>
            <a:ext cx="405000" cy="405000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550"/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6 Bild klicken &gt; Mediaset</a:t>
            </a:r>
            <a:endParaRPr/>
          </a:p>
        </p:txBody>
      </p:sp>
      <p:sp>
        <p:nvSpPr>
          <p:cNvPr id="861626293" name="Bildplatzhalter 11"/>
          <p:cNvSpPr>
            <a:spLocks noGrp="1"/>
          </p:cNvSpPr>
          <p:nvPr>
            <p:ph type="pic" sz="quarter" idx="46" hasCustomPrompt="1"/>
          </p:nvPr>
        </p:nvSpPr>
        <p:spPr bwMode="auto">
          <a:xfrm>
            <a:off x="6281915" y="4414252"/>
            <a:ext cx="405000" cy="405000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550"/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5 Bild klicken &gt; Mediaset</a:t>
            </a:r>
            <a:endParaRPr/>
          </a:p>
        </p:txBody>
      </p:sp>
      <p:sp>
        <p:nvSpPr>
          <p:cNvPr id="622720840" name="Bildplatzhalter 10"/>
          <p:cNvSpPr>
            <a:spLocks noGrp="1"/>
          </p:cNvSpPr>
          <p:nvPr>
            <p:ph type="pic" sz="quarter" idx="38" hasCustomPrompt="1"/>
          </p:nvPr>
        </p:nvSpPr>
        <p:spPr bwMode="auto">
          <a:xfrm>
            <a:off x="5142649" y="4416624"/>
            <a:ext cx="405000" cy="405000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550"/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843843671" name="Bildplatzhalter 7"/>
          <p:cNvSpPr>
            <a:spLocks noGrp="1"/>
          </p:cNvSpPr>
          <p:nvPr>
            <p:ph type="pic" sz="quarter" idx="37" hasCustomPrompt="1"/>
          </p:nvPr>
        </p:nvSpPr>
        <p:spPr bwMode="auto">
          <a:xfrm>
            <a:off x="4003383" y="4414252"/>
            <a:ext cx="405000" cy="405000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550"/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621381055" name="Bildplatzhalter 4"/>
          <p:cNvSpPr>
            <a:spLocks noGrp="1"/>
          </p:cNvSpPr>
          <p:nvPr>
            <p:ph type="pic" sz="quarter" idx="36" hasCustomPrompt="1"/>
          </p:nvPr>
        </p:nvSpPr>
        <p:spPr bwMode="auto">
          <a:xfrm>
            <a:off x="2864117" y="4414252"/>
            <a:ext cx="405000" cy="405000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550"/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2 Bild klicken &gt; Mediaset</a:t>
            </a:r>
            <a:endParaRPr/>
          </a:p>
          <a:p>
            <a:pPr>
              <a:defRPr/>
            </a:pPr>
            <a:r>
              <a:rPr lang="de-CH"/>
              <a:t>-</a:t>
            </a:r>
            <a:endParaRPr/>
          </a:p>
        </p:txBody>
      </p:sp>
      <p:sp>
        <p:nvSpPr>
          <p:cNvPr id="2115240694" name="Bildplatzhalter 2"/>
          <p:cNvSpPr>
            <a:spLocks noGrp="1"/>
          </p:cNvSpPr>
          <p:nvPr>
            <p:ph type="pic" sz="quarter" idx="35" hasCustomPrompt="1"/>
          </p:nvPr>
        </p:nvSpPr>
        <p:spPr bwMode="auto">
          <a:xfrm>
            <a:off x="1724852" y="4414252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  <p:sp>
        <p:nvSpPr>
          <p:cNvPr id="1948236348" name="Platzhalter Text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573782" y="3077980"/>
            <a:ext cx="6854598" cy="1082550"/>
          </a:xfrm>
        </p:spPr>
        <p:txBody>
          <a:bodyPr tIns="46800"/>
          <a:lstStyle>
            <a:lvl1pPr marL="0" indent="0" algn="l">
              <a:lnSpc>
                <a:spcPts val="4200"/>
              </a:lnSpc>
              <a:spcAft>
                <a:spcPts val="450"/>
              </a:spcAft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de-CH"/>
              <a:t>Vorname Nachname, 19. März 2025</a:t>
            </a:r>
            <a:endParaRPr/>
          </a:p>
        </p:txBody>
      </p:sp>
      <p:pic>
        <p:nvPicPr>
          <p:cNvPr id="2128351954" name="Bundeslogo" descr="Bundeslogo"/>
          <p:cNvPicPr>
            <a:picLocks noChangeAspect="1"/>
          </p:cNvPicPr>
          <p:nvPr userDrawn="1"/>
        </p:nvPicPr>
        <p:blipFill rotWithShape="1">
          <a:blip r:embed="rId2"/>
          <a:srcRect l="1799" t="4211" r="4866" b="11775"/>
          <a:stretch/>
        </p:blipFill>
        <p:spPr bwMode="auto">
          <a:xfrm>
            <a:off x="1022400" y="262800"/>
            <a:ext cx="1495491" cy="381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nhaltsverzeichnis 3 Punkte Weisser Balken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3152731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2032127650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972070868" name="Abgerundetes Rechteck 15"/>
          <p:cNvSpPr/>
          <p:nvPr/>
        </p:nvSpPr>
        <p:spPr bwMode="auto">
          <a:xfrm>
            <a:off x="1302675" y="2502637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942948740" name="Abgerundetes Rechteck 16"/>
          <p:cNvSpPr/>
          <p:nvPr/>
        </p:nvSpPr>
        <p:spPr bwMode="auto">
          <a:xfrm>
            <a:off x="1302675" y="1863589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762966409" name="Abgerundetes Rechteck 17"/>
          <p:cNvSpPr/>
          <p:nvPr/>
        </p:nvSpPr>
        <p:spPr bwMode="auto">
          <a:xfrm>
            <a:off x="1302675" y="1237424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24832701" name="Textplatzhalter 10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999208" y="2571651"/>
            <a:ext cx="6024980" cy="348854"/>
          </a:xfrm>
        </p:spPr>
        <p:txBody>
          <a:bodyPr anchor="ctr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3 </a:t>
            </a:r>
            <a:r>
              <a:rPr lang="de-DE"/>
              <a:t>hinzufügen</a:t>
            </a:r>
            <a:endParaRPr/>
          </a:p>
        </p:txBody>
      </p:sp>
      <p:sp>
        <p:nvSpPr>
          <p:cNvPr id="1301835613" name="Textplatzhalter 10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999208" y="1932603"/>
            <a:ext cx="6024980" cy="348854"/>
          </a:xfrm>
        </p:spPr>
        <p:txBody>
          <a:bodyPr anchor="ctr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2 </a:t>
            </a:r>
            <a:r>
              <a:rPr lang="de-DE"/>
              <a:t>hinzufügen</a:t>
            </a:r>
            <a:endParaRPr/>
          </a:p>
        </p:txBody>
      </p:sp>
      <p:sp>
        <p:nvSpPr>
          <p:cNvPr id="1112654021" name="Textplatzhalter 10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999208" y="1306438"/>
            <a:ext cx="6024980" cy="348854"/>
          </a:xfrm>
        </p:spPr>
        <p:txBody>
          <a:bodyPr anchor="ctr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1 </a:t>
            </a:r>
            <a:r>
              <a:rPr lang="de-DE"/>
              <a:t>hinzufügen</a:t>
            </a:r>
            <a:endParaRPr/>
          </a:p>
        </p:txBody>
      </p:sp>
      <p:sp>
        <p:nvSpPr>
          <p:cNvPr id="2075936495" name="Bildplatzhalter 8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1420649" y="2583431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1814448464" name="Bildplatzhalter 6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1425515" y="1944477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286457863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1424805" y="1306438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nhaltsverzeichnis 4 Punkte Weisser Balken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6229816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497560194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104553752" name="Abgerundetes Rechteck 14"/>
          <p:cNvSpPr/>
          <p:nvPr/>
        </p:nvSpPr>
        <p:spPr bwMode="auto">
          <a:xfrm>
            <a:off x="1302675" y="3140512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391421291" name="Abgerundetes Rechteck 15"/>
          <p:cNvSpPr/>
          <p:nvPr/>
        </p:nvSpPr>
        <p:spPr bwMode="auto">
          <a:xfrm>
            <a:off x="1302675" y="2502637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137409786" name="Abgerundetes Rechteck 16"/>
          <p:cNvSpPr/>
          <p:nvPr/>
        </p:nvSpPr>
        <p:spPr bwMode="auto">
          <a:xfrm>
            <a:off x="1302675" y="1863589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929354587" name="Abgerundetes Rechteck 17"/>
          <p:cNvSpPr/>
          <p:nvPr/>
        </p:nvSpPr>
        <p:spPr bwMode="auto">
          <a:xfrm>
            <a:off x="1302675" y="1237424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333919758" name="Textplatzhalter 10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999208" y="3209526"/>
            <a:ext cx="6024980" cy="348854"/>
          </a:xfrm>
        </p:spPr>
        <p:txBody>
          <a:bodyPr anchor="ctr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4 </a:t>
            </a:r>
            <a:r>
              <a:rPr lang="de-DE"/>
              <a:t>hinzufügen</a:t>
            </a:r>
            <a:endParaRPr/>
          </a:p>
        </p:txBody>
      </p:sp>
      <p:sp>
        <p:nvSpPr>
          <p:cNvPr id="1642383932" name="Textplatzhalter 10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999208" y="2571651"/>
            <a:ext cx="6024980" cy="348854"/>
          </a:xfrm>
        </p:spPr>
        <p:txBody>
          <a:bodyPr anchor="ctr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3 </a:t>
            </a:r>
            <a:r>
              <a:rPr lang="de-DE"/>
              <a:t>hinzufügen</a:t>
            </a:r>
            <a:endParaRPr/>
          </a:p>
        </p:txBody>
      </p:sp>
      <p:sp>
        <p:nvSpPr>
          <p:cNvPr id="582369836" name="Textplatzhalter 10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999208" y="1932603"/>
            <a:ext cx="6024980" cy="348854"/>
          </a:xfrm>
        </p:spPr>
        <p:txBody>
          <a:bodyPr anchor="ctr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2 </a:t>
            </a:r>
            <a:r>
              <a:rPr lang="de-DE"/>
              <a:t>hinzufügen</a:t>
            </a:r>
            <a:endParaRPr/>
          </a:p>
        </p:txBody>
      </p:sp>
      <p:sp>
        <p:nvSpPr>
          <p:cNvPr id="710104583" name="Textplatzhalter 10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999208" y="1306438"/>
            <a:ext cx="6024980" cy="348854"/>
          </a:xfrm>
        </p:spPr>
        <p:txBody>
          <a:bodyPr anchor="ctr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1 </a:t>
            </a:r>
            <a:r>
              <a:rPr lang="de-DE"/>
              <a:t>hinzufügen</a:t>
            </a:r>
            <a:endParaRPr/>
          </a:p>
        </p:txBody>
      </p:sp>
      <p:sp>
        <p:nvSpPr>
          <p:cNvPr id="1082443915" name="Bildplatzhalt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1429432" y="3221789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1317808462" name="Bildplatzhalter 8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1420649" y="2583431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353312505" name="Bildplatzhalter 6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1425515" y="1944477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1862503230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1424805" y="1306438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nhaltsverzeichnis 5 Punkte Weisser Balken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9309928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865729212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2104594489" name="Abgerundetes Rechteck 13"/>
          <p:cNvSpPr/>
          <p:nvPr/>
        </p:nvSpPr>
        <p:spPr bwMode="auto">
          <a:xfrm>
            <a:off x="1302675" y="3778387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484727214" name="Abgerundetes Rechteck 14"/>
          <p:cNvSpPr/>
          <p:nvPr/>
        </p:nvSpPr>
        <p:spPr bwMode="auto">
          <a:xfrm>
            <a:off x="1302675" y="3140512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813192391" name="Abgerundetes Rechteck 15"/>
          <p:cNvSpPr/>
          <p:nvPr/>
        </p:nvSpPr>
        <p:spPr bwMode="auto">
          <a:xfrm>
            <a:off x="1302675" y="2502637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050242154" name="Abgerundetes Rechteck 16"/>
          <p:cNvSpPr/>
          <p:nvPr/>
        </p:nvSpPr>
        <p:spPr bwMode="auto">
          <a:xfrm>
            <a:off x="1302675" y="1863589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344679728" name="Abgerundetes Rechteck 17"/>
          <p:cNvSpPr/>
          <p:nvPr/>
        </p:nvSpPr>
        <p:spPr bwMode="auto">
          <a:xfrm>
            <a:off x="1302675" y="1237424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522217632" name="Textplatzhalter 10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999208" y="3847401"/>
            <a:ext cx="6024980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5 </a:t>
            </a:r>
            <a:r>
              <a:rPr lang="de-DE"/>
              <a:t>hinzufügen</a:t>
            </a:r>
            <a:endParaRPr/>
          </a:p>
        </p:txBody>
      </p:sp>
      <p:sp>
        <p:nvSpPr>
          <p:cNvPr id="1723381743" name="Textplatzhalter 10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999208" y="3209526"/>
            <a:ext cx="6024980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4 </a:t>
            </a:r>
            <a:r>
              <a:rPr lang="de-DE"/>
              <a:t>hinzufügen</a:t>
            </a:r>
            <a:endParaRPr/>
          </a:p>
        </p:txBody>
      </p:sp>
      <p:sp>
        <p:nvSpPr>
          <p:cNvPr id="1517294626" name="Textplatzhalter 10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999208" y="2571651"/>
            <a:ext cx="6024980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3 </a:t>
            </a:r>
            <a:r>
              <a:rPr lang="de-DE"/>
              <a:t>hinzufügen</a:t>
            </a:r>
            <a:endParaRPr/>
          </a:p>
        </p:txBody>
      </p:sp>
      <p:sp>
        <p:nvSpPr>
          <p:cNvPr id="1608021936" name="Textplatzhalter 10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999208" y="1932603"/>
            <a:ext cx="6024980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2 </a:t>
            </a:r>
            <a:r>
              <a:rPr lang="de-DE"/>
              <a:t>hinzufügen</a:t>
            </a:r>
            <a:endParaRPr/>
          </a:p>
        </p:txBody>
      </p:sp>
      <p:sp>
        <p:nvSpPr>
          <p:cNvPr id="694809580" name="Textplatzhalter 10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999208" y="1306438"/>
            <a:ext cx="6024980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1 </a:t>
            </a:r>
            <a:r>
              <a:rPr lang="de-DE"/>
              <a:t>hinzufügen</a:t>
            </a:r>
            <a:endParaRPr/>
          </a:p>
        </p:txBody>
      </p:sp>
      <p:sp>
        <p:nvSpPr>
          <p:cNvPr id="1328010644" name="Bildplatzhalter 10"/>
          <p:cNvSpPr>
            <a:spLocks noGrp="1"/>
          </p:cNvSpPr>
          <p:nvPr>
            <p:ph type="pic" sz="quarter" idx="20" hasCustomPrompt="1"/>
          </p:nvPr>
        </p:nvSpPr>
        <p:spPr bwMode="auto">
          <a:xfrm>
            <a:off x="1429432" y="3860147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5 Bild klicken &gt; Mediaset</a:t>
            </a:r>
            <a:endParaRPr/>
          </a:p>
        </p:txBody>
      </p:sp>
      <p:sp>
        <p:nvSpPr>
          <p:cNvPr id="1399065487" name="Bildplatzhalt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1429432" y="3221789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2114182141" name="Bildplatzhalter 8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1420649" y="2583431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226298738" name="Bildplatzhalter 6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1425515" y="1944477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552312132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1424805" y="1306438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nhaltsverzeichnis 3 Punkte Balken Weiss Dunkelblau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31238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672405235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grpSp>
        <p:nvGrpSpPr>
          <p:cNvPr id="1149904519" name="Gruppieren 37"/>
          <p:cNvGrpSpPr/>
          <p:nvPr/>
        </p:nvGrpSpPr>
        <p:grpSpPr bwMode="auto">
          <a:xfrm>
            <a:off x="1296049" y="2529456"/>
            <a:ext cx="6930000" cy="499017"/>
            <a:chOff x="1401183" y="1449388"/>
            <a:chExt cx="9240000" cy="665355"/>
          </a:xfrm>
        </p:grpSpPr>
        <p:sp>
          <p:nvSpPr>
            <p:cNvPr id="39" name="Abgerundetes Rechteck 38"/>
            <p:cNvSpPr/>
            <p:nvPr/>
          </p:nvSpPr>
          <p:spPr bwMode="auto">
            <a:xfrm>
              <a:off x="1401183" y="1449388"/>
              <a:ext cx="9240000" cy="66535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600">
                <a:solidFill>
                  <a:srgbClr val="000000"/>
                </a:solidFill>
              </a:endParaRPr>
            </a:p>
          </p:txBody>
        </p:sp>
        <p:sp>
          <p:nvSpPr>
            <p:cNvPr id="40" name="Abgerundetes Rechteck 39"/>
            <p:cNvSpPr/>
            <p:nvPr/>
          </p:nvSpPr>
          <p:spPr bwMode="auto">
            <a:xfrm>
              <a:off x="1401183" y="1449388"/>
              <a:ext cx="566333" cy="665355"/>
            </a:xfrm>
            <a:prstGeom prst="roundRect">
              <a:avLst>
                <a:gd name="adj" fmla="val 1851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  <p:sp>
          <p:nvSpPr>
            <p:cNvPr id="43" name="Abgerundetes Rechteck 42"/>
            <p:cNvSpPr/>
            <p:nvPr/>
          </p:nvSpPr>
          <p:spPr bwMode="auto">
            <a:xfrm>
              <a:off x="1695115" y="1449388"/>
              <a:ext cx="497676" cy="66535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</p:grpSp>
      <p:grpSp>
        <p:nvGrpSpPr>
          <p:cNvPr id="1171590314" name="Gruppieren 43"/>
          <p:cNvGrpSpPr/>
          <p:nvPr/>
        </p:nvGrpSpPr>
        <p:grpSpPr bwMode="auto">
          <a:xfrm>
            <a:off x="1296049" y="1891098"/>
            <a:ext cx="6930000" cy="499017"/>
            <a:chOff x="1401183" y="1449388"/>
            <a:chExt cx="9240000" cy="665355"/>
          </a:xfrm>
        </p:grpSpPr>
        <p:sp>
          <p:nvSpPr>
            <p:cNvPr id="47" name="Abgerundetes Rechteck 46"/>
            <p:cNvSpPr/>
            <p:nvPr/>
          </p:nvSpPr>
          <p:spPr bwMode="auto">
            <a:xfrm>
              <a:off x="1401183" y="1449388"/>
              <a:ext cx="9240000" cy="66535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600">
                <a:solidFill>
                  <a:srgbClr val="000000"/>
                </a:solidFill>
              </a:endParaRPr>
            </a:p>
          </p:txBody>
        </p:sp>
        <p:sp>
          <p:nvSpPr>
            <p:cNvPr id="48" name="Abgerundetes Rechteck 47"/>
            <p:cNvSpPr/>
            <p:nvPr/>
          </p:nvSpPr>
          <p:spPr bwMode="auto">
            <a:xfrm>
              <a:off x="1401183" y="1449388"/>
              <a:ext cx="566333" cy="665355"/>
            </a:xfrm>
            <a:prstGeom prst="roundRect">
              <a:avLst>
                <a:gd name="adj" fmla="val 1944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  <p:sp>
          <p:nvSpPr>
            <p:cNvPr id="52" name="Abgerundetes Rechteck 51"/>
            <p:cNvSpPr/>
            <p:nvPr/>
          </p:nvSpPr>
          <p:spPr bwMode="auto">
            <a:xfrm>
              <a:off x="1695115" y="1449388"/>
              <a:ext cx="497676" cy="66535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</p:grpSp>
      <p:grpSp>
        <p:nvGrpSpPr>
          <p:cNvPr id="1438399440" name="Gruppieren 52"/>
          <p:cNvGrpSpPr/>
          <p:nvPr/>
        </p:nvGrpSpPr>
        <p:grpSpPr bwMode="auto">
          <a:xfrm>
            <a:off x="1296049" y="1252740"/>
            <a:ext cx="6930000" cy="499017"/>
            <a:chOff x="1401183" y="1449388"/>
            <a:chExt cx="9240000" cy="665355"/>
          </a:xfrm>
        </p:grpSpPr>
        <p:sp>
          <p:nvSpPr>
            <p:cNvPr id="54" name="Abgerundetes Rechteck 53"/>
            <p:cNvSpPr/>
            <p:nvPr/>
          </p:nvSpPr>
          <p:spPr bwMode="auto">
            <a:xfrm>
              <a:off x="1401183" y="1449388"/>
              <a:ext cx="9240000" cy="66535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>
                <a:lnSpc>
                  <a:spcPts val="19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Tx/>
                <a:buFontTx/>
                <a:buNone/>
                <a:defRPr/>
              </a:pPr>
              <a:endParaRPr lang="de-DE" sz="1600">
                <a:solidFill>
                  <a:srgbClr val="000000"/>
                </a:solidFill>
              </a:endParaRPr>
            </a:p>
          </p:txBody>
        </p:sp>
        <p:sp>
          <p:nvSpPr>
            <p:cNvPr id="55" name="Abgerundetes Rechteck 54"/>
            <p:cNvSpPr/>
            <p:nvPr/>
          </p:nvSpPr>
          <p:spPr bwMode="auto">
            <a:xfrm>
              <a:off x="1401183" y="1449388"/>
              <a:ext cx="566333" cy="665355"/>
            </a:xfrm>
            <a:prstGeom prst="roundRect">
              <a:avLst>
                <a:gd name="adj" fmla="val 1944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  <p:sp>
          <p:nvSpPr>
            <p:cNvPr id="56" name="Abgerundetes Rechteck 55"/>
            <p:cNvSpPr/>
            <p:nvPr/>
          </p:nvSpPr>
          <p:spPr bwMode="auto">
            <a:xfrm>
              <a:off x="1695115" y="1449388"/>
              <a:ext cx="497676" cy="66535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</p:grpSp>
      <p:sp>
        <p:nvSpPr>
          <p:cNvPr id="935210545" name="Textplatzhalter 10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992582" y="2598712"/>
            <a:ext cx="6036131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3 </a:t>
            </a:r>
            <a:r>
              <a:rPr lang="de-DE"/>
              <a:t>hinzufügen</a:t>
            </a:r>
            <a:endParaRPr/>
          </a:p>
        </p:txBody>
      </p:sp>
      <p:sp>
        <p:nvSpPr>
          <p:cNvPr id="1458610766" name="Textplatzhalter 10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992582" y="1959663"/>
            <a:ext cx="6036131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2 </a:t>
            </a:r>
            <a:r>
              <a:rPr lang="de-DE"/>
              <a:t>hinzufügen</a:t>
            </a:r>
            <a:endParaRPr/>
          </a:p>
        </p:txBody>
      </p:sp>
      <p:sp>
        <p:nvSpPr>
          <p:cNvPr id="933672686" name="Textplatzhalter 10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992582" y="1333498"/>
            <a:ext cx="6036131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1 </a:t>
            </a:r>
            <a:r>
              <a:rPr lang="de-DE"/>
              <a:t>hinzufügen</a:t>
            </a:r>
            <a:endParaRPr/>
          </a:p>
        </p:txBody>
      </p:sp>
      <p:sp>
        <p:nvSpPr>
          <p:cNvPr id="1490735922" name="Bildplatzhalter 8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1414023" y="2610491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/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1156635163" name="Bildplatzhalter 6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1418889" y="1971538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/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577408152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1418179" y="1333499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/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nhaltsverzeichnis 5 Punkte Balken Weiss Bla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1984882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559987828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096949549" name="Abgerundetes Rechteck 120"/>
          <p:cNvSpPr/>
          <p:nvPr/>
        </p:nvSpPr>
        <p:spPr bwMode="auto">
          <a:xfrm>
            <a:off x="1304557" y="3014815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966303624" name="Abgerundetes Rechteck 115"/>
          <p:cNvSpPr/>
          <p:nvPr/>
        </p:nvSpPr>
        <p:spPr bwMode="auto">
          <a:xfrm>
            <a:off x="1304557" y="2376457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2060191932" name="Abgerundetes Rechteck 95"/>
          <p:cNvSpPr/>
          <p:nvPr/>
        </p:nvSpPr>
        <p:spPr bwMode="auto">
          <a:xfrm>
            <a:off x="1304557" y="1738099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517890756" name="Abgerundetes Rechteck 125"/>
          <p:cNvSpPr/>
          <p:nvPr/>
        </p:nvSpPr>
        <p:spPr bwMode="auto">
          <a:xfrm>
            <a:off x="1304557" y="1099741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386690924" name="Abgerundetes Rechteck 33"/>
          <p:cNvSpPr/>
          <p:nvPr/>
        </p:nvSpPr>
        <p:spPr bwMode="auto">
          <a:xfrm>
            <a:off x="1304557" y="3653173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393304904" name="Textplatzhalter 46"/>
          <p:cNvSpPr>
            <a:spLocks noGrp="1"/>
          </p:cNvSpPr>
          <p:nvPr>
            <p:ph type="body" sz="quarter" idx="40" hasCustomPrompt="1"/>
          </p:nvPr>
        </p:nvSpPr>
        <p:spPr bwMode="auto">
          <a:xfrm rot="16199999">
            <a:off x="1352070" y="3599447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922412374" name="Textplatzhalter 46"/>
          <p:cNvSpPr>
            <a:spLocks noGrp="1"/>
          </p:cNvSpPr>
          <p:nvPr>
            <p:ph type="body" sz="quarter" idx="39" hasCustomPrompt="1"/>
          </p:nvPr>
        </p:nvSpPr>
        <p:spPr bwMode="auto">
          <a:xfrm rot="16199999">
            <a:off x="1352070" y="2967880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786354885" name="Textplatzhalter 46"/>
          <p:cNvSpPr>
            <a:spLocks noGrp="1"/>
          </p:cNvSpPr>
          <p:nvPr>
            <p:ph type="body" sz="quarter" idx="38" hasCustomPrompt="1"/>
          </p:nvPr>
        </p:nvSpPr>
        <p:spPr bwMode="auto">
          <a:xfrm rot="16199999">
            <a:off x="1352070" y="2329523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650524717" name="Textplatzhalter 46"/>
          <p:cNvSpPr>
            <a:spLocks noGrp="1"/>
          </p:cNvSpPr>
          <p:nvPr>
            <p:ph type="body" sz="quarter" idx="37" hasCustomPrompt="1"/>
          </p:nvPr>
        </p:nvSpPr>
        <p:spPr bwMode="auto">
          <a:xfrm rot="16199999">
            <a:off x="1352071" y="1691406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992502505" name="Textplatzhalter 46"/>
          <p:cNvSpPr>
            <a:spLocks noGrp="1"/>
          </p:cNvSpPr>
          <p:nvPr>
            <p:ph type="body" sz="quarter" idx="36" hasCustomPrompt="1"/>
          </p:nvPr>
        </p:nvSpPr>
        <p:spPr bwMode="auto">
          <a:xfrm rot="16199999">
            <a:off x="1352071" y="1053048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867091201" name="Textplatzhalter 10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2001091" y="3721463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5 </a:t>
            </a:r>
            <a:r>
              <a:rPr lang="de-DE"/>
              <a:t>hinzufügen</a:t>
            </a:r>
            <a:endParaRPr/>
          </a:p>
        </p:txBody>
      </p:sp>
      <p:sp>
        <p:nvSpPr>
          <p:cNvPr id="214702682" name="Textplatzhalter 10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2001091" y="3083588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4 </a:t>
            </a:r>
            <a:r>
              <a:rPr lang="de-DE"/>
              <a:t>hinzufügen</a:t>
            </a:r>
            <a:endParaRPr/>
          </a:p>
        </p:txBody>
      </p:sp>
      <p:sp>
        <p:nvSpPr>
          <p:cNvPr id="549304835" name="Textplatzhalter 10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2001091" y="2445713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3 </a:t>
            </a:r>
            <a:r>
              <a:rPr lang="de-DE"/>
              <a:t>hinzufügen</a:t>
            </a:r>
            <a:endParaRPr/>
          </a:p>
        </p:txBody>
      </p:sp>
      <p:sp>
        <p:nvSpPr>
          <p:cNvPr id="705270427" name="Textplatzhalter 10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2001091" y="1806664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2 </a:t>
            </a:r>
            <a:r>
              <a:rPr lang="de-DE"/>
              <a:t>hinzufügen</a:t>
            </a:r>
            <a:endParaRPr/>
          </a:p>
        </p:txBody>
      </p:sp>
      <p:sp>
        <p:nvSpPr>
          <p:cNvPr id="1710571497" name="Textplatzhalter 10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2001091" y="1180499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1 </a:t>
            </a:r>
            <a:r>
              <a:rPr lang="de-DE"/>
              <a:t>hinzufügen</a:t>
            </a:r>
            <a:endParaRPr/>
          </a:p>
        </p:txBody>
      </p:sp>
      <p:sp>
        <p:nvSpPr>
          <p:cNvPr id="1807192915" name="Bildplatzhalter 10"/>
          <p:cNvSpPr>
            <a:spLocks noGrp="1"/>
          </p:cNvSpPr>
          <p:nvPr>
            <p:ph type="pic" sz="quarter" idx="20" hasCustomPrompt="1"/>
          </p:nvPr>
        </p:nvSpPr>
        <p:spPr bwMode="auto">
          <a:xfrm>
            <a:off x="1431314" y="3734208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5 Bild klicken &gt; Mediaset</a:t>
            </a:r>
            <a:endParaRPr/>
          </a:p>
        </p:txBody>
      </p:sp>
      <p:sp>
        <p:nvSpPr>
          <p:cNvPr id="280495303" name="Bildplatzhalt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1431314" y="3095850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385986189" name="Bildplatzhalter 8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1422531" y="2457492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1798522862" name="Bildplatzhalter 6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1427397" y="1818539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1479552319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1426687" y="1180500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nhaltsverzeichnis 4 Punkte Balken Weiss Dunkelblau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0440718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789760262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grpSp>
        <p:nvGrpSpPr>
          <p:cNvPr id="1296741594" name="Gruppieren 33"/>
          <p:cNvGrpSpPr/>
          <p:nvPr/>
        </p:nvGrpSpPr>
        <p:grpSpPr bwMode="auto">
          <a:xfrm>
            <a:off x="1296049" y="3167814"/>
            <a:ext cx="6930000" cy="499017"/>
            <a:chOff x="1401183" y="1449388"/>
            <a:chExt cx="9240000" cy="665355"/>
          </a:xfrm>
        </p:grpSpPr>
        <p:sp>
          <p:nvSpPr>
            <p:cNvPr id="35" name="Abgerundetes Rechteck 34"/>
            <p:cNvSpPr/>
            <p:nvPr/>
          </p:nvSpPr>
          <p:spPr bwMode="auto">
            <a:xfrm>
              <a:off x="1401183" y="1449388"/>
              <a:ext cx="9240000" cy="66535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600">
                <a:solidFill>
                  <a:srgbClr val="000000"/>
                </a:solidFill>
              </a:endParaRPr>
            </a:p>
          </p:txBody>
        </p:sp>
        <p:sp>
          <p:nvSpPr>
            <p:cNvPr id="36" name="Abgerundetes Rechteck 35"/>
            <p:cNvSpPr/>
            <p:nvPr/>
          </p:nvSpPr>
          <p:spPr bwMode="auto">
            <a:xfrm>
              <a:off x="1401183" y="1449388"/>
              <a:ext cx="566333" cy="665355"/>
            </a:xfrm>
            <a:prstGeom prst="roundRect">
              <a:avLst>
                <a:gd name="adj" fmla="val 1944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  <p:sp>
          <p:nvSpPr>
            <p:cNvPr id="37" name="Abgerundetes Rechteck 36"/>
            <p:cNvSpPr/>
            <p:nvPr/>
          </p:nvSpPr>
          <p:spPr bwMode="auto">
            <a:xfrm>
              <a:off x="1695115" y="1449388"/>
              <a:ext cx="497676" cy="66535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</p:grpSp>
      <p:grpSp>
        <p:nvGrpSpPr>
          <p:cNvPr id="1185873947" name="Gruppieren 37"/>
          <p:cNvGrpSpPr/>
          <p:nvPr/>
        </p:nvGrpSpPr>
        <p:grpSpPr bwMode="auto">
          <a:xfrm>
            <a:off x="1296049" y="2529456"/>
            <a:ext cx="6930000" cy="499017"/>
            <a:chOff x="1401183" y="1449388"/>
            <a:chExt cx="9240000" cy="665355"/>
          </a:xfrm>
        </p:grpSpPr>
        <p:sp>
          <p:nvSpPr>
            <p:cNvPr id="39" name="Abgerundetes Rechteck 38"/>
            <p:cNvSpPr/>
            <p:nvPr/>
          </p:nvSpPr>
          <p:spPr bwMode="auto">
            <a:xfrm>
              <a:off x="1401183" y="1449388"/>
              <a:ext cx="9240000" cy="66535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600">
                <a:solidFill>
                  <a:srgbClr val="000000"/>
                </a:solidFill>
              </a:endParaRPr>
            </a:p>
          </p:txBody>
        </p:sp>
        <p:sp>
          <p:nvSpPr>
            <p:cNvPr id="40" name="Abgerundetes Rechteck 39"/>
            <p:cNvSpPr/>
            <p:nvPr/>
          </p:nvSpPr>
          <p:spPr bwMode="auto">
            <a:xfrm>
              <a:off x="1401183" y="1449388"/>
              <a:ext cx="566333" cy="665355"/>
            </a:xfrm>
            <a:prstGeom prst="roundRect">
              <a:avLst>
                <a:gd name="adj" fmla="val 1851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  <p:sp>
          <p:nvSpPr>
            <p:cNvPr id="43" name="Abgerundetes Rechteck 42"/>
            <p:cNvSpPr/>
            <p:nvPr/>
          </p:nvSpPr>
          <p:spPr bwMode="auto">
            <a:xfrm>
              <a:off x="1695115" y="1449388"/>
              <a:ext cx="497676" cy="66535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</p:grpSp>
      <p:grpSp>
        <p:nvGrpSpPr>
          <p:cNvPr id="530114773" name="Gruppieren 43"/>
          <p:cNvGrpSpPr/>
          <p:nvPr/>
        </p:nvGrpSpPr>
        <p:grpSpPr bwMode="auto">
          <a:xfrm>
            <a:off x="1296049" y="1891098"/>
            <a:ext cx="6930000" cy="499017"/>
            <a:chOff x="1401183" y="1449388"/>
            <a:chExt cx="9240000" cy="665355"/>
          </a:xfrm>
        </p:grpSpPr>
        <p:sp>
          <p:nvSpPr>
            <p:cNvPr id="47" name="Abgerundetes Rechteck 46"/>
            <p:cNvSpPr/>
            <p:nvPr/>
          </p:nvSpPr>
          <p:spPr bwMode="auto">
            <a:xfrm>
              <a:off x="1401183" y="1449388"/>
              <a:ext cx="9240000" cy="66535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600">
                <a:solidFill>
                  <a:srgbClr val="000000"/>
                </a:solidFill>
              </a:endParaRPr>
            </a:p>
          </p:txBody>
        </p:sp>
        <p:sp>
          <p:nvSpPr>
            <p:cNvPr id="48" name="Abgerundetes Rechteck 47"/>
            <p:cNvSpPr/>
            <p:nvPr/>
          </p:nvSpPr>
          <p:spPr bwMode="auto">
            <a:xfrm>
              <a:off x="1401183" y="1449388"/>
              <a:ext cx="566333" cy="665355"/>
            </a:xfrm>
            <a:prstGeom prst="roundRect">
              <a:avLst>
                <a:gd name="adj" fmla="val 1944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  <p:sp>
          <p:nvSpPr>
            <p:cNvPr id="52" name="Abgerundetes Rechteck 51"/>
            <p:cNvSpPr/>
            <p:nvPr/>
          </p:nvSpPr>
          <p:spPr bwMode="auto">
            <a:xfrm>
              <a:off x="1695115" y="1449388"/>
              <a:ext cx="497676" cy="66535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</p:grpSp>
      <p:grpSp>
        <p:nvGrpSpPr>
          <p:cNvPr id="263366592" name="Gruppieren 52"/>
          <p:cNvGrpSpPr/>
          <p:nvPr/>
        </p:nvGrpSpPr>
        <p:grpSpPr bwMode="auto">
          <a:xfrm>
            <a:off x="1296049" y="1252740"/>
            <a:ext cx="6930000" cy="499017"/>
            <a:chOff x="1401183" y="1449388"/>
            <a:chExt cx="9240000" cy="665355"/>
          </a:xfrm>
        </p:grpSpPr>
        <p:sp>
          <p:nvSpPr>
            <p:cNvPr id="54" name="Abgerundetes Rechteck 53"/>
            <p:cNvSpPr/>
            <p:nvPr/>
          </p:nvSpPr>
          <p:spPr bwMode="auto">
            <a:xfrm>
              <a:off x="1401183" y="1449388"/>
              <a:ext cx="9240000" cy="66535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>
                <a:lnSpc>
                  <a:spcPts val="19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Tx/>
                <a:buFontTx/>
                <a:buNone/>
                <a:defRPr/>
              </a:pPr>
              <a:endParaRPr lang="de-DE" sz="1600">
                <a:solidFill>
                  <a:srgbClr val="000000"/>
                </a:solidFill>
              </a:endParaRPr>
            </a:p>
          </p:txBody>
        </p:sp>
        <p:sp>
          <p:nvSpPr>
            <p:cNvPr id="55" name="Abgerundetes Rechteck 54"/>
            <p:cNvSpPr/>
            <p:nvPr/>
          </p:nvSpPr>
          <p:spPr bwMode="auto">
            <a:xfrm>
              <a:off x="1401183" y="1449388"/>
              <a:ext cx="566333" cy="665355"/>
            </a:xfrm>
            <a:prstGeom prst="roundRect">
              <a:avLst>
                <a:gd name="adj" fmla="val 1944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  <p:sp>
          <p:nvSpPr>
            <p:cNvPr id="56" name="Abgerundetes Rechteck 55"/>
            <p:cNvSpPr/>
            <p:nvPr/>
          </p:nvSpPr>
          <p:spPr bwMode="auto">
            <a:xfrm>
              <a:off x="1695115" y="1449388"/>
              <a:ext cx="497676" cy="66535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</p:grpSp>
      <p:sp>
        <p:nvSpPr>
          <p:cNvPr id="733137963" name="Textplatzhalter 10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992582" y="3236587"/>
            <a:ext cx="6036131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4 </a:t>
            </a:r>
            <a:r>
              <a:rPr lang="de-DE"/>
              <a:t>hinzufügen</a:t>
            </a:r>
            <a:endParaRPr/>
          </a:p>
        </p:txBody>
      </p:sp>
      <p:sp>
        <p:nvSpPr>
          <p:cNvPr id="1959037040" name="Textplatzhalter 10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992582" y="2598712"/>
            <a:ext cx="6036131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3 </a:t>
            </a:r>
            <a:r>
              <a:rPr lang="de-DE"/>
              <a:t>hinzufügen</a:t>
            </a:r>
            <a:endParaRPr/>
          </a:p>
        </p:txBody>
      </p:sp>
      <p:sp>
        <p:nvSpPr>
          <p:cNvPr id="538522771" name="Textplatzhalter 10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992582" y="1959663"/>
            <a:ext cx="6036131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2 </a:t>
            </a:r>
            <a:r>
              <a:rPr lang="de-DE"/>
              <a:t>hinzufügen</a:t>
            </a:r>
            <a:endParaRPr/>
          </a:p>
        </p:txBody>
      </p:sp>
      <p:sp>
        <p:nvSpPr>
          <p:cNvPr id="1477218891" name="Textplatzhalter 10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992582" y="1333498"/>
            <a:ext cx="6036131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1 </a:t>
            </a:r>
            <a:r>
              <a:rPr lang="de-DE"/>
              <a:t>hinzufügen</a:t>
            </a:r>
            <a:endParaRPr/>
          </a:p>
        </p:txBody>
      </p:sp>
      <p:sp>
        <p:nvSpPr>
          <p:cNvPr id="1971194241" name="Bildplatzhalt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1422806" y="3248848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1685241221" name="Bildplatzhalter 8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1414023" y="2610491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/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1501086332" name="Bildplatzhalter 6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1418889" y="1971538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/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12671211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1418179" y="1333499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/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nhaltsverzeichnis 5 Punkte Balken Weiss Dunkelblau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1354335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330436564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grpSp>
        <p:nvGrpSpPr>
          <p:cNvPr id="474198962" name="Gruppieren 33"/>
          <p:cNvGrpSpPr/>
          <p:nvPr userDrawn="1"/>
        </p:nvGrpSpPr>
        <p:grpSpPr bwMode="auto">
          <a:xfrm>
            <a:off x="1296049" y="3167814"/>
            <a:ext cx="6930000" cy="499017"/>
            <a:chOff x="1401183" y="1449388"/>
            <a:chExt cx="9240000" cy="665355"/>
          </a:xfrm>
        </p:grpSpPr>
        <p:sp>
          <p:nvSpPr>
            <p:cNvPr id="35" name="Abgerundetes Rechteck 34"/>
            <p:cNvSpPr/>
            <p:nvPr userDrawn="1"/>
          </p:nvSpPr>
          <p:spPr bwMode="auto">
            <a:xfrm>
              <a:off x="1401183" y="1449388"/>
              <a:ext cx="9240000" cy="66535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600">
                <a:solidFill>
                  <a:srgbClr val="000000"/>
                </a:solidFill>
              </a:endParaRPr>
            </a:p>
          </p:txBody>
        </p:sp>
        <p:sp>
          <p:nvSpPr>
            <p:cNvPr id="36" name="Abgerundetes Rechteck 35"/>
            <p:cNvSpPr/>
            <p:nvPr userDrawn="1"/>
          </p:nvSpPr>
          <p:spPr bwMode="auto">
            <a:xfrm>
              <a:off x="1401183" y="1449388"/>
              <a:ext cx="566333" cy="665355"/>
            </a:xfrm>
            <a:prstGeom prst="roundRect">
              <a:avLst>
                <a:gd name="adj" fmla="val 1944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  <p:sp>
          <p:nvSpPr>
            <p:cNvPr id="37" name="Abgerundetes Rechteck 36"/>
            <p:cNvSpPr/>
            <p:nvPr userDrawn="1"/>
          </p:nvSpPr>
          <p:spPr bwMode="auto">
            <a:xfrm>
              <a:off x="1695115" y="1449388"/>
              <a:ext cx="497676" cy="66535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</p:grpSp>
      <p:grpSp>
        <p:nvGrpSpPr>
          <p:cNvPr id="1411036033" name="Gruppieren 37"/>
          <p:cNvGrpSpPr/>
          <p:nvPr userDrawn="1"/>
        </p:nvGrpSpPr>
        <p:grpSpPr bwMode="auto">
          <a:xfrm>
            <a:off x="1296049" y="2529456"/>
            <a:ext cx="6930000" cy="499017"/>
            <a:chOff x="1401183" y="1449388"/>
            <a:chExt cx="9240000" cy="665355"/>
          </a:xfrm>
        </p:grpSpPr>
        <p:sp>
          <p:nvSpPr>
            <p:cNvPr id="39" name="Abgerundetes Rechteck 38"/>
            <p:cNvSpPr/>
            <p:nvPr userDrawn="1"/>
          </p:nvSpPr>
          <p:spPr bwMode="auto">
            <a:xfrm>
              <a:off x="1401183" y="1449388"/>
              <a:ext cx="9240000" cy="66535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600">
                <a:solidFill>
                  <a:srgbClr val="000000"/>
                </a:solidFill>
              </a:endParaRPr>
            </a:p>
          </p:txBody>
        </p:sp>
        <p:sp>
          <p:nvSpPr>
            <p:cNvPr id="40" name="Abgerundetes Rechteck 39"/>
            <p:cNvSpPr/>
            <p:nvPr userDrawn="1"/>
          </p:nvSpPr>
          <p:spPr bwMode="auto">
            <a:xfrm>
              <a:off x="1401183" y="1449388"/>
              <a:ext cx="566333" cy="665355"/>
            </a:xfrm>
            <a:prstGeom prst="roundRect">
              <a:avLst>
                <a:gd name="adj" fmla="val 1851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  <p:sp>
          <p:nvSpPr>
            <p:cNvPr id="43" name="Abgerundetes Rechteck 42"/>
            <p:cNvSpPr/>
            <p:nvPr userDrawn="1"/>
          </p:nvSpPr>
          <p:spPr bwMode="auto">
            <a:xfrm>
              <a:off x="1695115" y="1449388"/>
              <a:ext cx="497676" cy="66535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</p:grpSp>
      <p:grpSp>
        <p:nvGrpSpPr>
          <p:cNvPr id="2114527759" name="Gruppieren 43"/>
          <p:cNvGrpSpPr/>
          <p:nvPr userDrawn="1"/>
        </p:nvGrpSpPr>
        <p:grpSpPr bwMode="auto">
          <a:xfrm>
            <a:off x="1296049" y="1891098"/>
            <a:ext cx="6930000" cy="499017"/>
            <a:chOff x="1401183" y="1449388"/>
            <a:chExt cx="9240000" cy="665355"/>
          </a:xfrm>
        </p:grpSpPr>
        <p:sp>
          <p:nvSpPr>
            <p:cNvPr id="47" name="Abgerundetes Rechteck 46"/>
            <p:cNvSpPr/>
            <p:nvPr userDrawn="1"/>
          </p:nvSpPr>
          <p:spPr bwMode="auto">
            <a:xfrm>
              <a:off x="1401183" y="1449388"/>
              <a:ext cx="9240000" cy="66535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600">
                <a:solidFill>
                  <a:srgbClr val="000000"/>
                </a:solidFill>
              </a:endParaRPr>
            </a:p>
          </p:txBody>
        </p:sp>
        <p:sp>
          <p:nvSpPr>
            <p:cNvPr id="48" name="Abgerundetes Rechteck 47"/>
            <p:cNvSpPr/>
            <p:nvPr userDrawn="1"/>
          </p:nvSpPr>
          <p:spPr bwMode="auto">
            <a:xfrm>
              <a:off x="1401183" y="1449388"/>
              <a:ext cx="566333" cy="665355"/>
            </a:xfrm>
            <a:prstGeom prst="roundRect">
              <a:avLst>
                <a:gd name="adj" fmla="val 1944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  <p:sp>
          <p:nvSpPr>
            <p:cNvPr id="52" name="Abgerundetes Rechteck 51"/>
            <p:cNvSpPr/>
            <p:nvPr userDrawn="1"/>
          </p:nvSpPr>
          <p:spPr bwMode="auto">
            <a:xfrm>
              <a:off x="1695115" y="1449388"/>
              <a:ext cx="497676" cy="66535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</p:grpSp>
      <p:grpSp>
        <p:nvGrpSpPr>
          <p:cNvPr id="1051415005" name="Gruppieren 52"/>
          <p:cNvGrpSpPr/>
          <p:nvPr userDrawn="1"/>
        </p:nvGrpSpPr>
        <p:grpSpPr bwMode="auto">
          <a:xfrm>
            <a:off x="1296049" y="1252740"/>
            <a:ext cx="6930000" cy="499017"/>
            <a:chOff x="1401183" y="1449388"/>
            <a:chExt cx="9240000" cy="665355"/>
          </a:xfrm>
        </p:grpSpPr>
        <p:sp>
          <p:nvSpPr>
            <p:cNvPr id="54" name="Abgerundetes Rechteck 53"/>
            <p:cNvSpPr/>
            <p:nvPr userDrawn="1"/>
          </p:nvSpPr>
          <p:spPr bwMode="auto">
            <a:xfrm>
              <a:off x="1401183" y="1449388"/>
              <a:ext cx="9240000" cy="66535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>
                <a:lnSpc>
                  <a:spcPts val="19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Tx/>
                <a:buFontTx/>
                <a:buNone/>
                <a:defRPr/>
              </a:pPr>
              <a:endParaRPr lang="de-DE" sz="1600">
                <a:solidFill>
                  <a:srgbClr val="000000"/>
                </a:solidFill>
              </a:endParaRPr>
            </a:p>
          </p:txBody>
        </p:sp>
        <p:sp>
          <p:nvSpPr>
            <p:cNvPr id="55" name="Abgerundetes Rechteck 54"/>
            <p:cNvSpPr/>
            <p:nvPr userDrawn="1"/>
          </p:nvSpPr>
          <p:spPr bwMode="auto">
            <a:xfrm>
              <a:off x="1401183" y="1449388"/>
              <a:ext cx="566333" cy="665355"/>
            </a:xfrm>
            <a:prstGeom prst="roundRect">
              <a:avLst>
                <a:gd name="adj" fmla="val 1944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  <p:sp>
          <p:nvSpPr>
            <p:cNvPr id="56" name="Abgerundetes Rechteck 55"/>
            <p:cNvSpPr/>
            <p:nvPr userDrawn="1"/>
          </p:nvSpPr>
          <p:spPr bwMode="auto">
            <a:xfrm>
              <a:off x="1695115" y="1449388"/>
              <a:ext cx="497676" cy="66535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</p:grpSp>
      <p:grpSp>
        <p:nvGrpSpPr>
          <p:cNvPr id="944681057" name="Gruppieren 56"/>
          <p:cNvGrpSpPr/>
          <p:nvPr userDrawn="1"/>
        </p:nvGrpSpPr>
        <p:grpSpPr bwMode="auto">
          <a:xfrm>
            <a:off x="1296049" y="3806172"/>
            <a:ext cx="6930000" cy="499017"/>
            <a:chOff x="1401183" y="1449388"/>
            <a:chExt cx="9240000" cy="665355"/>
          </a:xfrm>
        </p:grpSpPr>
        <p:sp>
          <p:nvSpPr>
            <p:cNvPr id="60" name="Abgerundetes Rechteck 59"/>
            <p:cNvSpPr/>
            <p:nvPr userDrawn="1"/>
          </p:nvSpPr>
          <p:spPr bwMode="auto">
            <a:xfrm>
              <a:off x="1401183" y="1449388"/>
              <a:ext cx="9240000" cy="66535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600">
                <a:solidFill>
                  <a:srgbClr val="000000"/>
                </a:solidFill>
              </a:endParaRPr>
            </a:p>
          </p:txBody>
        </p:sp>
        <p:sp>
          <p:nvSpPr>
            <p:cNvPr id="61" name="Abgerundetes Rechteck 60"/>
            <p:cNvSpPr/>
            <p:nvPr userDrawn="1"/>
          </p:nvSpPr>
          <p:spPr bwMode="auto">
            <a:xfrm>
              <a:off x="1401183" y="1449388"/>
              <a:ext cx="566333" cy="665355"/>
            </a:xfrm>
            <a:prstGeom prst="roundRect">
              <a:avLst>
                <a:gd name="adj" fmla="val 1710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  <p:sp>
          <p:nvSpPr>
            <p:cNvPr id="71" name="Abgerundetes Rechteck 70"/>
            <p:cNvSpPr/>
            <p:nvPr userDrawn="1"/>
          </p:nvSpPr>
          <p:spPr bwMode="auto">
            <a:xfrm>
              <a:off x="1695115" y="1449388"/>
              <a:ext cx="497676" cy="66535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CH" sz="1350"/>
            </a:p>
          </p:txBody>
        </p:sp>
      </p:grpSp>
      <p:sp>
        <p:nvSpPr>
          <p:cNvPr id="1970616499" name="Textplatzhalter 10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992582" y="3874462"/>
            <a:ext cx="6036131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5 </a:t>
            </a:r>
            <a:r>
              <a:rPr lang="de-DE"/>
              <a:t>hinzufügen</a:t>
            </a:r>
            <a:endParaRPr/>
          </a:p>
        </p:txBody>
      </p:sp>
      <p:sp>
        <p:nvSpPr>
          <p:cNvPr id="223069968" name="Textplatzhalter 10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992582" y="3236587"/>
            <a:ext cx="6036131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4 </a:t>
            </a:r>
            <a:r>
              <a:rPr lang="de-DE"/>
              <a:t>hinzufügen</a:t>
            </a:r>
            <a:endParaRPr/>
          </a:p>
        </p:txBody>
      </p:sp>
      <p:sp>
        <p:nvSpPr>
          <p:cNvPr id="444734580" name="Textplatzhalter 10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992582" y="2598712"/>
            <a:ext cx="6036131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3 </a:t>
            </a:r>
            <a:r>
              <a:rPr lang="de-DE"/>
              <a:t>hinzufügen</a:t>
            </a:r>
            <a:endParaRPr/>
          </a:p>
        </p:txBody>
      </p:sp>
      <p:sp>
        <p:nvSpPr>
          <p:cNvPr id="1621285582" name="Textplatzhalter 10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992582" y="1959663"/>
            <a:ext cx="6036131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2 </a:t>
            </a:r>
            <a:r>
              <a:rPr lang="de-DE"/>
              <a:t>hinzufügen</a:t>
            </a:r>
            <a:endParaRPr/>
          </a:p>
        </p:txBody>
      </p:sp>
      <p:sp>
        <p:nvSpPr>
          <p:cNvPr id="117818729" name="Textplatzhalter 10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992582" y="1333498"/>
            <a:ext cx="6036131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1 </a:t>
            </a:r>
            <a:r>
              <a:rPr lang="de-DE"/>
              <a:t>hinzufügen</a:t>
            </a:r>
            <a:endParaRPr/>
          </a:p>
        </p:txBody>
      </p:sp>
      <p:sp>
        <p:nvSpPr>
          <p:cNvPr id="230827725" name="Bildplatzhalter 10"/>
          <p:cNvSpPr>
            <a:spLocks noGrp="1"/>
          </p:cNvSpPr>
          <p:nvPr>
            <p:ph type="pic" sz="quarter" idx="20" hasCustomPrompt="1"/>
          </p:nvPr>
        </p:nvSpPr>
        <p:spPr bwMode="auto">
          <a:xfrm>
            <a:off x="1422806" y="3887207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5 Bild klicken &gt; Mediaset</a:t>
            </a:r>
            <a:endParaRPr/>
          </a:p>
        </p:txBody>
      </p:sp>
      <p:sp>
        <p:nvSpPr>
          <p:cNvPr id="893476372" name="Bildplatzhalt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1422806" y="3248848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976035111" name="Bildplatzhalter 8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1414023" y="2610491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/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484941634" name="Bildplatzhalter 6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1418889" y="1971538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/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431937237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1418179" y="1333499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/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nhaltsverzeichnis 3 Punkte Balken Weiss Bild Hintegrun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0423716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 lang="de-CH"/>
          </a:p>
        </p:txBody>
      </p:sp>
      <p:sp>
        <p:nvSpPr>
          <p:cNvPr id="1101737643" name="Rechteck 4"/>
          <p:cNvSpPr/>
          <p:nvPr userDrawn="1"/>
        </p:nvSpPr>
        <p:spPr bwMode="auto"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1472255955" name="Bildplatzhalter 3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1095375"/>
            <a:ext cx="9144000" cy="4048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800">
                <a:solidFill>
                  <a:schemeClr val="tx1"/>
                </a:solidFill>
              </a:defRPr>
            </a:lvl1pPr>
            <a:lvl2pPr marL="202406" indent="0">
              <a:lnSpc>
                <a:spcPct val="100000"/>
              </a:lnSpc>
              <a:buFontTx/>
              <a:buNone/>
              <a:defRPr sz="900"/>
            </a:lvl2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DE"/>
              <a:t>1. Hintergrundbild zuerst einfügen durch klicken auf Bild, dann entweder via </a:t>
            </a:r>
            <a:r>
              <a:rPr lang="de-CH"/>
              <a:t>Mediaset oder via Einfügen &gt; Bilder / 2. Bild verdunkeln &gt; Rechtsklick auf Bild &gt; Grafik formatieren &gt; Bildkorrekturen &gt; Helligkeit</a:t>
            </a:r>
            <a:endParaRPr/>
          </a:p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endParaRPr lang="de-CH"/>
          </a:p>
        </p:txBody>
      </p:sp>
      <p:sp>
        <p:nvSpPr>
          <p:cNvPr id="1945313438" name="Textplatzhalter 2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308112" y="277762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/>
          </a:bodyPr>
          <a:lstStyle>
            <a:lvl1pPr>
              <a:defRPr lang="de-CH" sz="700">
                <a:solidFill>
                  <a:srgbClr val="000000"/>
                </a:solidFill>
              </a:defRPr>
            </a:lvl1pPr>
          </a:lstStyle>
          <a:p>
            <a:pPr marR="0" lvl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/>
              <a:t>  </a:t>
            </a:r>
            <a:endParaRPr/>
          </a:p>
        </p:txBody>
      </p:sp>
      <p:sp>
        <p:nvSpPr>
          <p:cNvPr id="1977812953" name="Textplatzhalter 46"/>
          <p:cNvSpPr>
            <a:spLocks noGrp="1"/>
          </p:cNvSpPr>
          <p:nvPr>
            <p:ph type="body" sz="quarter" idx="40" hasCustomPrompt="1"/>
          </p:nvPr>
        </p:nvSpPr>
        <p:spPr bwMode="auto">
          <a:xfrm rot="16199999">
            <a:off x="1354805" y="2730934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813084726" name="Textplatzhalter 2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308112" y="214494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/>
          </a:bodyPr>
          <a:lstStyle>
            <a:lvl1pPr>
              <a:defRPr lang="de-CH" sz="700">
                <a:solidFill>
                  <a:srgbClr val="000000"/>
                </a:solidFill>
              </a:defRPr>
            </a:lvl1pPr>
          </a:lstStyle>
          <a:p>
            <a:pPr marR="0" lvl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/>
              <a:t>  </a:t>
            </a:r>
            <a:endParaRPr/>
          </a:p>
        </p:txBody>
      </p:sp>
      <p:sp>
        <p:nvSpPr>
          <p:cNvPr id="1612022138" name="Textplatzhalter 46"/>
          <p:cNvSpPr>
            <a:spLocks noGrp="1"/>
          </p:cNvSpPr>
          <p:nvPr>
            <p:ph type="body" sz="quarter" idx="38" hasCustomPrompt="1"/>
          </p:nvPr>
        </p:nvSpPr>
        <p:spPr bwMode="auto">
          <a:xfrm rot="16199999">
            <a:off x="1354805" y="2098254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999478089" name="Textplatzhalter 2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308112" y="1506589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/>
          </a:bodyPr>
          <a:lstStyle>
            <a:lvl1pPr>
              <a:defRPr lang="de-CH" sz="700">
                <a:solidFill>
                  <a:srgbClr val="000000"/>
                </a:solidFill>
              </a:defRPr>
            </a:lvl1pPr>
          </a:lstStyle>
          <a:p>
            <a:pPr marR="0" lvl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/>
              <a:t>  </a:t>
            </a:r>
            <a:endParaRPr/>
          </a:p>
        </p:txBody>
      </p:sp>
      <p:sp>
        <p:nvSpPr>
          <p:cNvPr id="253831841" name="Textplatzhalter 46"/>
          <p:cNvSpPr>
            <a:spLocks noGrp="1"/>
          </p:cNvSpPr>
          <p:nvPr>
            <p:ph type="body" sz="quarter" idx="36" hasCustomPrompt="1"/>
          </p:nvPr>
        </p:nvSpPr>
        <p:spPr bwMode="auto">
          <a:xfrm rot="16199999">
            <a:off x="1354805" y="1459896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2049759621" name="Textplatzhalter 10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2005835" y="2852560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3 </a:t>
            </a:r>
            <a:r>
              <a:rPr lang="de-DE"/>
              <a:t>hinzufügen</a:t>
            </a:r>
            <a:endParaRPr/>
          </a:p>
        </p:txBody>
      </p:sp>
      <p:sp>
        <p:nvSpPr>
          <p:cNvPr id="608929938" name="Textplatzhalter 10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2005835" y="2213512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2 </a:t>
            </a:r>
            <a:r>
              <a:rPr lang="de-DE"/>
              <a:t>hinzufügen</a:t>
            </a:r>
            <a:endParaRPr/>
          </a:p>
        </p:txBody>
      </p:sp>
      <p:sp>
        <p:nvSpPr>
          <p:cNvPr id="1964865326" name="Textplatzhalter 10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2005835" y="1587347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1 </a:t>
            </a:r>
            <a:r>
              <a:rPr lang="de-DE"/>
              <a:t>hinzufügen</a:t>
            </a:r>
            <a:endParaRPr/>
          </a:p>
        </p:txBody>
      </p:sp>
      <p:sp>
        <p:nvSpPr>
          <p:cNvPr id="602374346" name="Bildplatzhalter 8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1427275" y="2864340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445092380" name="Bildplatzhalter 6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1432141" y="2225386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678023830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1431431" y="1587347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nhaltsverzeichnis 4 Punkte Balken Weiss Bild Hintegrun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8315309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 lang="de-CH"/>
          </a:p>
        </p:txBody>
      </p:sp>
      <p:sp>
        <p:nvSpPr>
          <p:cNvPr id="304970543" name="Rechteck 4"/>
          <p:cNvSpPr/>
          <p:nvPr userDrawn="1"/>
        </p:nvSpPr>
        <p:spPr bwMode="auto"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245266423" name="Bildplatzhalter 3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1095375"/>
            <a:ext cx="9144000" cy="4048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800">
                <a:solidFill>
                  <a:schemeClr val="tx1"/>
                </a:solidFill>
              </a:defRPr>
            </a:lvl1pPr>
            <a:lvl2pPr marL="202406" indent="0">
              <a:lnSpc>
                <a:spcPct val="100000"/>
              </a:lnSpc>
              <a:buFontTx/>
              <a:buNone/>
              <a:defRPr sz="900"/>
            </a:lvl2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DE"/>
              <a:t>1. Hintergrundbild zuerst einfügen durch klicken auf Bild, dann entweder via </a:t>
            </a:r>
            <a:r>
              <a:rPr lang="de-CH"/>
              <a:t>Mediaset oder via Einfügen &gt; Bilder / 2. Bild verdunkeln &gt; Rechtsklick auf Bild &gt; Grafik formatieren &gt; Bildkorrekturen &gt; Helligkeit</a:t>
            </a:r>
            <a:endParaRPr/>
          </a:p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endParaRPr lang="de-CH"/>
          </a:p>
        </p:txBody>
      </p:sp>
      <p:sp>
        <p:nvSpPr>
          <p:cNvPr id="217002997" name="Textplatzhalter 2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306922" y="3410308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/>
          </a:bodyPr>
          <a:lstStyle>
            <a:lvl1pPr>
              <a:defRPr lang="de-CH" sz="700">
                <a:solidFill>
                  <a:srgbClr val="000000"/>
                </a:solidFill>
              </a:defRPr>
            </a:lvl1pPr>
          </a:lstStyle>
          <a:p>
            <a:pPr marR="0" lvl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/>
              <a:t>  </a:t>
            </a:r>
            <a:endParaRPr/>
          </a:p>
        </p:txBody>
      </p:sp>
      <p:sp>
        <p:nvSpPr>
          <p:cNvPr id="2082361663" name="Textplatzhalter 46"/>
          <p:cNvSpPr>
            <a:spLocks noGrp="1"/>
          </p:cNvSpPr>
          <p:nvPr>
            <p:ph type="body" sz="quarter" idx="42" hasCustomPrompt="1"/>
          </p:nvPr>
        </p:nvSpPr>
        <p:spPr bwMode="auto">
          <a:xfrm rot="16199999">
            <a:off x="1353615" y="3363615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215101903" name="Textplatzhalter 2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308112" y="277762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/>
          </a:bodyPr>
          <a:lstStyle>
            <a:lvl1pPr>
              <a:defRPr lang="de-CH" sz="700">
                <a:solidFill>
                  <a:srgbClr val="000000"/>
                </a:solidFill>
              </a:defRPr>
            </a:lvl1pPr>
          </a:lstStyle>
          <a:p>
            <a:pPr marR="0" lvl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/>
              <a:t>  </a:t>
            </a:r>
            <a:endParaRPr/>
          </a:p>
        </p:txBody>
      </p:sp>
      <p:sp>
        <p:nvSpPr>
          <p:cNvPr id="317765766" name="Textplatzhalter 46"/>
          <p:cNvSpPr>
            <a:spLocks noGrp="1"/>
          </p:cNvSpPr>
          <p:nvPr>
            <p:ph type="body" sz="quarter" idx="40" hasCustomPrompt="1"/>
          </p:nvPr>
        </p:nvSpPr>
        <p:spPr bwMode="auto">
          <a:xfrm rot="16199999">
            <a:off x="1353615" y="2730934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363902090" name="Textplatzhalter 2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308112" y="214494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/>
          </a:bodyPr>
          <a:lstStyle>
            <a:lvl1pPr>
              <a:defRPr lang="de-CH" sz="700">
                <a:solidFill>
                  <a:srgbClr val="000000"/>
                </a:solidFill>
              </a:defRPr>
            </a:lvl1pPr>
          </a:lstStyle>
          <a:p>
            <a:pPr marR="0" lvl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/>
              <a:t>  </a:t>
            </a:r>
            <a:endParaRPr/>
          </a:p>
        </p:txBody>
      </p:sp>
      <p:sp>
        <p:nvSpPr>
          <p:cNvPr id="952986019" name="Textplatzhalter 46"/>
          <p:cNvSpPr>
            <a:spLocks noGrp="1"/>
          </p:cNvSpPr>
          <p:nvPr>
            <p:ph type="body" sz="quarter" idx="38" hasCustomPrompt="1"/>
          </p:nvPr>
        </p:nvSpPr>
        <p:spPr bwMode="auto">
          <a:xfrm rot="16199999">
            <a:off x="1354805" y="2098254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841614007" name="Textplatzhalter 2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308112" y="1506589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/>
          </a:bodyPr>
          <a:lstStyle>
            <a:lvl1pPr>
              <a:defRPr lang="de-CH" sz="700">
                <a:solidFill>
                  <a:srgbClr val="000000"/>
                </a:solidFill>
              </a:defRPr>
            </a:lvl1pPr>
          </a:lstStyle>
          <a:p>
            <a:pPr marR="0" lvl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/>
              <a:t>  </a:t>
            </a:r>
            <a:endParaRPr/>
          </a:p>
        </p:txBody>
      </p:sp>
      <p:sp>
        <p:nvSpPr>
          <p:cNvPr id="1790277825" name="Textplatzhalter 46"/>
          <p:cNvSpPr>
            <a:spLocks noGrp="1"/>
          </p:cNvSpPr>
          <p:nvPr>
            <p:ph type="body" sz="quarter" idx="36" hasCustomPrompt="1"/>
          </p:nvPr>
        </p:nvSpPr>
        <p:spPr bwMode="auto">
          <a:xfrm rot="16199999">
            <a:off x="1354805" y="1459896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686587744" name="Textplatzhalter 10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2020878" y="3490435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4 </a:t>
            </a:r>
            <a:r>
              <a:rPr lang="de-DE"/>
              <a:t>hinzufügen</a:t>
            </a:r>
            <a:endParaRPr/>
          </a:p>
        </p:txBody>
      </p:sp>
      <p:sp>
        <p:nvSpPr>
          <p:cNvPr id="1319343518" name="Textplatzhalter 10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2005834" y="2852560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3 </a:t>
            </a:r>
            <a:r>
              <a:rPr lang="de-DE"/>
              <a:t>hinzufügen</a:t>
            </a:r>
            <a:endParaRPr/>
          </a:p>
        </p:txBody>
      </p:sp>
      <p:sp>
        <p:nvSpPr>
          <p:cNvPr id="318435812" name="Textplatzhalter 10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2005657" y="2220028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2 </a:t>
            </a:r>
            <a:r>
              <a:rPr lang="de-DE"/>
              <a:t>hinzufügen</a:t>
            </a:r>
            <a:endParaRPr/>
          </a:p>
        </p:txBody>
      </p:sp>
      <p:sp>
        <p:nvSpPr>
          <p:cNvPr id="662585435" name="Textplatzhalter 10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2005834" y="1587347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1 </a:t>
            </a:r>
            <a:r>
              <a:rPr lang="de-DE"/>
              <a:t>hinzufügen</a:t>
            </a:r>
            <a:endParaRPr/>
          </a:p>
        </p:txBody>
      </p:sp>
      <p:sp>
        <p:nvSpPr>
          <p:cNvPr id="1066831965" name="Bildplatzhalt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1451101" y="3502698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1780189318" name="Bildplatzhalter 8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1427274" y="2864828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524832350" name="Bildplatzhalter 6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1432140" y="2225769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275054859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1431430" y="1587347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nhaltsverzeichnis 5 Punkte Balken Weiss Bild Hintergrun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4749762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 lang="de-CH"/>
          </a:p>
        </p:txBody>
      </p:sp>
      <p:sp>
        <p:nvSpPr>
          <p:cNvPr id="1079079868" name="Rechteck 4"/>
          <p:cNvSpPr/>
          <p:nvPr userDrawn="1"/>
        </p:nvSpPr>
        <p:spPr bwMode="auto"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1833425363" name="Bildplatzhalter 3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1095375"/>
            <a:ext cx="9144000" cy="4048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800">
                <a:solidFill>
                  <a:schemeClr val="tx1"/>
                </a:solidFill>
              </a:defRPr>
            </a:lvl1pPr>
            <a:lvl2pPr marL="202406" indent="0">
              <a:lnSpc>
                <a:spcPct val="100000"/>
              </a:lnSpc>
              <a:buFontTx/>
              <a:buNone/>
              <a:defRPr sz="900"/>
            </a:lvl2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DE"/>
              <a:t>1. Hintergrundbild zuerst einfügen durch klicken auf Bild, dann entweder via </a:t>
            </a:r>
            <a:r>
              <a:rPr lang="de-CH"/>
              <a:t>Mediaset oder via Einfügen &gt; Bilder / 2. Bild verdunkeln &gt; Rechtsklick auf Bild &gt; Grafik formatieren &gt; Bildkorrekturen &gt; Helligkeit</a:t>
            </a:r>
            <a:endParaRPr/>
          </a:p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endParaRPr lang="de-CH"/>
          </a:p>
        </p:txBody>
      </p:sp>
      <p:sp>
        <p:nvSpPr>
          <p:cNvPr id="2018797885" name="Textplatzhalter 2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308112" y="341057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/>
          </a:bodyPr>
          <a:lstStyle>
            <a:lvl1pPr>
              <a:defRPr lang="de-CH" sz="700">
                <a:solidFill>
                  <a:srgbClr val="000000"/>
                </a:solidFill>
              </a:defRPr>
            </a:lvl1pPr>
          </a:lstStyle>
          <a:p>
            <a:pPr marR="0" lvl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/>
              <a:t>   </a:t>
            </a:r>
            <a:endParaRPr/>
          </a:p>
        </p:txBody>
      </p:sp>
      <p:sp>
        <p:nvSpPr>
          <p:cNvPr id="762897277" name="Textplatzhalter 46"/>
          <p:cNvSpPr>
            <a:spLocks noGrp="1"/>
          </p:cNvSpPr>
          <p:nvPr>
            <p:ph type="body" sz="quarter" idx="42" hasCustomPrompt="1"/>
          </p:nvPr>
        </p:nvSpPr>
        <p:spPr bwMode="auto">
          <a:xfrm rot="16199999">
            <a:off x="1354805" y="3363884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050873918" name="Textplatzhalter 2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308113" y="277762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/>
          </a:bodyPr>
          <a:lstStyle>
            <a:lvl1pPr>
              <a:defRPr lang="de-CH" sz="700">
                <a:solidFill>
                  <a:srgbClr val="000000"/>
                </a:solidFill>
              </a:defRPr>
            </a:lvl1pPr>
          </a:lstStyle>
          <a:p>
            <a:pPr marR="0" lvl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/>
              <a:t>   </a:t>
            </a:r>
            <a:endParaRPr/>
          </a:p>
        </p:txBody>
      </p:sp>
      <p:sp>
        <p:nvSpPr>
          <p:cNvPr id="788136327" name="Textplatzhalter 46"/>
          <p:cNvSpPr>
            <a:spLocks noGrp="1"/>
          </p:cNvSpPr>
          <p:nvPr>
            <p:ph type="body" sz="quarter" idx="40" hasCustomPrompt="1"/>
          </p:nvPr>
        </p:nvSpPr>
        <p:spPr bwMode="auto">
          <a:xfrm rot="16199999">
            <a:off x="1354806" y="2730934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139481665" name="Textplatzhalter 2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308112" y="2149342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504000" tIns="0" rIns="0" bIns="0" numCol="1" rtlCol="0" anchor="ctr" anchorCtr="0" compatLnSpc="1">
            <a:prstTxWarp prst="textNoShape"/>
          </a:bodyPr>
          <a:lstStyle>
            <a:lvl1pPr marL="201216" indent="-201216">
              <a:buFont typeface="Arial"/>
              <a:buChar char="•"/>
              <a:defRPr lang="de-CH" sz="700">
                <a:solidFill>
                  <a:srgbClr val="000000"/>
                </a:solidFill>
              </a:defRPr>
            </a:lvl1pPr>
          </a:lstStyle>
          <a:p>
            <a:pPr marR="0" lvl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661909764" name="Textplatzhalter 46"/>
          <p:cNvSpPr>
            <a:spLocks noGrp="1"/>
          </p:cNvSpPr>
          <p:nvPr>
            <p:ph type="body" sz="quarter" idx="38" hasCustomPrompt="1"/>
          </p:nvPr>
        </p:nvSpPr>
        <p:spPr bwMode="auto">
          <a:xfrm rot="16199999">
            <a:off x="1354805" y="2102407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736962572" name="Textplatzhalter 2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308112" y="1506589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rtlCol="0" anchor="ctr"/>
          <a:lstStyle>
            <a:lvl1pPr marL="0" indent="0">
              <a:buFontTx/>
              <a:buNone/>
              <a:defRPr lang="de-CH" sz="700">
                <a:solidFill>
                  <a:srgbClr val="000000"/>
                </a:solidFill>
              </a:defRPr>
            </a:lvl1pPr>
          </a:lstStyle>
          <a:p>
            <a:pPr marL="201216" marR="0" lvl="0" indent="-201216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de-CH"/>
              <a:t>   </a:t>
            </a:r>
            <a:endParaRPr/>
          </a:p>
        </p:txBody>
      </p:sp>
      <p:sp>
        <p:nvSpPr>
          <p:cNvPr id="724367399" name="Textplatzhalter 46"/>
          <p:cNvSpPr>
            <a:spLocks noGrp="1"/>
          </p:cNvSpPr>
          <p:nvPr>
            <p:ph type="body" sz="quarter" idx="36" hasCustomPrompt="1"/>
          </p:nvPr>
        </p:nvSpPr>
        <p:spPr bwMode="auto">
          <a:xfrm rot="16199999">
            <a:off x="1354805" y="1459896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514257141" name="Textplatzhalter 2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1308112" y="4049204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/>
          </a:bodyPr>
          <a:lstStyle>
            <a:lvl1pPr>
              <a:defRPr lang="de-CH" sz="700">
                <a:solidFill>
                  <a:srgbClr val="000000"/>
                </a:solidFill>
              </a:defRPr>
            </a:lvl1pPr>
          </a:lstStyle>
          <a:p>
            <a:pPr marR="0" lvl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/>
              <a:t>   </a:t>
            </a:r>
            <a:endParaRPr/>
          </a:p>
        </p:txBody>
      </p:sp>
      <p:sp>
        <p:nvSpPr>
          <p:cNvPr id="1279349349" name="Textplatzhalter 46"/>
          <p:cNvSpPr>
            <a:spLocks noGrp="1"/>
          </p:cNvSpPr>
          <p:nvPr>
            <p:ph type="body" sz="quarter" idx="44" hasCustomPrompt="1"/>
          </p:nvPr>
        </p:nvSpPr>
        <p:spPr bwMode="auto">
          <a:xfrm rot="16199999">
            <a:off x="1354805" y="4002511"/>
            <a:ext cx="499500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319971389" name="Textplatzhalter 10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2020880" y="4128310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5 </a:t>
            </a:r>
            <a:r>
              <a:rPr lang="de-DE"/>
              <a:t>hinzufügen</a:t>
            </a:r>
            <a:endParaRPr/>
          </a:p>
        </p:txBody>
      </p:sp>
      <p:sp>
        <p:nvSpPr>
          <p:cNvPr id="1608238979" name="Textplatzhalter 10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2022068" y="3490435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4 </a:t>
            </a:r>
            <a:r>
              <a:rPr lang="de-DE"/>
              <a:t>hinzufügen</a:t>
            </a:r>
            <a:endParaRPr/>
          </a:p>
        </p:txBody>
      </p:sp>
      <p:sp>
        <p:nvSpPr>
          <p:cNvPr id="1706446408" name="Textplatzhalter 10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2005836" y="2852560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3 </a:t>
            </a:r>
            <a:r>
              <a:rPr lang="de-DE"/>
              <a:t>hinzufügen</a:t>
            </a:r>
            <a:endParaRPr/>
          </a:p>
        </p:txBody>
      </p:sp>
      <p:sp>
        <p:nvSpPr>
          <p:cNvPr id="1864760552" name="Textplatzhalter 10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2005835" y="2216624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2 </a:t>
            </a:r>
            <a:r>
              <a:rPr lang="de-DE"/>
              <a:t>hinzufügen</a:t>
            </a:r>
            <a:endParaRPr/>
          </a:p>
        </p:txBody>
      </p:sp>
      <p:sp>
        <p:nvSpPr>
          <p:cNvPr id="641899165" name="Textplatzhalter 10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2005835" y="1587347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1 </a:t>
            </a:r>
            <a:r>
              <a:rPr lang="de-DE"/>
              <a:t>hinzufügen</a:t>
            </a:r>
            <a:endParaRPr/>
          </a:p>
        </p:txBody>
      </p:sp>
      <p:sp>
        <p:nvSpPr>
          <p:cNvPr id="2067917940" name="Bildplatzhalter 10"/>
          <p:cNvSpPr>
            <a:spLocks noGrp="1"/>
          </p:cNvSpPr>
          <p:nvPr>
            <p:ph type="pic" sz="quarter" idx="20" hasCustomPrompt="1"/>
          </p:nvPr>
        </p:nvSpPr>
        <p:spPr bwMode="auto">
          <a:xfrm>
            <a:off x="1451103" y="4141055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5 Bild klicken &gt; Mediaset</a:t>
            </a:r>
            <a:endParaRPr/>
          </a:p>
        </p:txBody>
      </p:sp>
      <p:sp>
        <p:nvSpPr>
          <p:cNvPr id="2001059105" name="Bildplatzhalt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1452291" y="3502698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638459904" name="Bildplatzhalter 8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1427275" y="2864340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1933420975" name="Bildplatzhalter 6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1432141" y="2225386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2025304847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1431431" y="1587347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Agenda 5 Punkte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7391767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029248841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77537091" name="Ellipse 26"/>
          <p:cNvSpPr/>
          <p:nvPr/>
        </p:nvSpPr>
        <p:spPr bwMode="auto">
          <a:xfrm>
            <a:off x="3338559" y="1250686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88786628" name="Textplatzhalter 10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95400" y="2292556"/>
            <a:ext cx="2043158" cy="1322354"/>
          </a:xfrm>
        </p:spPr>
        <p:txBody>
          <a:bodyPr anchor="ctr"/>
          <a:lstStyle>
            <a:lvl1pPr marL="0" indent="0">
              <a:buFontTx/>
              <a:buNone/>
              <a:defRPr/>
            </a:lvl1pPr>
          </a:lstStyle>
          <a:p>
            <a:pPr lvl="0">
              <a:defRPr/>
            </a:pPr>
            <a:r>
              <a:rPr lang="de-CH"/>
              <a:t>Titel hinzufügen</a:t>
            </a:r>
            <a:endParaRPr/>
          </a:p>
        </p:txBody>
      </p:sp>
      <p:sp>
        <p:nvSpPr>
          <p:cNvPr id="826048114" name="Ellipse 34"/>
          <p:cNvSpPr/>
          <p:nvPr/>
        </p:nvSpPr>
        <p:spPr bwMode="auto">
          <a:xfrm>
            <a:off x="3646340" y="1942003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815552956" name="Textplatzhalter 10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610942" y="2082544"/>
            <a:ext cx="3517502" cy="348854"/>
          </a:xfrm>
        </p:spPr>
        <p:txBody>
          <a:bodyPr anchor="ctr"/>
          <a:lstStyle>
            <a:lvl1pPr marL="0" indent="0">
              <a:buFontTx/>
              <a:buNone/>
              <a:defRPr/>
            </a:lvl1pPr>
          </a:lstStyle>
          <a:p>
            <a:pPr lvl="0">
              <a:defRPr/>
            </a:pPr>
            <a:r>
              <a:rPr lang="de-CH"/>
              <a:t>Text hinzufügen</a:t>
            </a:r>
            <a:endParaRPr/>
          </a:p>
        </p:txBody>
      </p:sp>
      <p:sp>
        <p:nvSpPr>
          <p:cNvPr id="686398869" name="Ellipse 38"/>
          <p:cNvSpPr/>
          <p:nvPr/>
        </p:nvSpPr>
        <p:spPr bwMode="auto">
          <a:xfrm>
            <a:off x="3338559" y="3969495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473725819" name="Ellipse 42"/>
          <p:cNvSpPr/>
          <p:nvPr/>
        </p:nvSpPr>
        <p:spPr bwMode="auto">
          <a:xfrm>
            <a:off x="3646340" y="3298500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897404403" name="Ellipse 46"/>
          <p:cNvSpPr/>
          <p:nvPr/>
        </p:nvSpPr>
        <p:spPr bwMode="auto">
          <a:xfrm>
            <a:off x="3934244" y="2630484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61785528" name="Freihandform 31"/>
          <p:cNvSpPr/>
          <p:nvPr/>
        </p:nvSpPr>
        <p:spPr bwMode="auto">
          <a:xfrm rot="18900000" flipH="1">
            <a:off x="4623877" y="2847369"/>
            <a:ext cx="2956976" cy="2956975"/>
          </a:xfrm>
          <a:custGeom>
            <a:avLst/>
            <a:gdLst>
              <a:gd name="connsiteX0" fmla="*/ 3411422 w 3942634"/>
              <a:gd name="connsiteY0" fmla="*/ 34305 h 3942633"/>
              <a:gd name="connsiteX1" fmla="*/ 34305 w 3942634"/>
              <a:gd name="connsiteY1" fmla="*/ 3411421 h 3942633"/>
              <a:gd name="connsiteX2" fmla="*/ 34305 w 3942634"/>
              <a:gd name="connsiteY2" fmla="*/ 3577061 h 3942633"/>
              <a:gd name="connsiteX3" fmla="*/ 365573 w 3942634"/>
              <a:gd name="connsiteY3" fmla="*/ 3908328 h 3942633"/>
              <a:gd name="connsiteX4" fmla="*/ 531213 w 3942634"/>
              <a:gd name="connsiteY4" fmla="*/ 3908328 h 3942633"/>
              <a:gd name="connsiteX5" fmla="*/ 3908329 w 3942634"/>
              <a:gd name="connsiteY5" fmla="*/ 531212 h 3942633"/>
              <a:gd name="connsiteX6" fmla="*/ 3908329 w 3942634"/>
              <a:gd name="connsiteY6" fmla="*/ 365572 h 3942633"/>
              <a:gd name="connsiteX7" fmla="*/ 3851162 w 3942634"/>
              <a:gd name="connsiteY7" fmla="*/ 306601 h 3942633"/>
              <a:gd name="connsiteX8" fmla="*/ 3842835 w 3942634"/>
              <a:gd name="connsiteY8" fmla="*/ 298379 h 3942633"/>
              <a:gd name="connsiteX9" fmla="*/ 3843385 w 3942634"/>
              <a:gd name="connsiteY9" fmla="*/ 297052 h 3942633"/>
              <a:gd name="connsiteX10" fmla="*/ 3843385 w 3942634"/>
              <a:gd name="connsiteY10" fmla="*/ 138810 h 3942633"/>
              <a:gd name="connsiteX11" fmla="*/ 3803823 w 3942634"/>
              <a:gd name="connsiteY11" fmla="*/ 99248 h 3942633"/>
              <a:gd name="connsiteX12" fmla="*/ 3645581 w 3942634"/>
              <a:gd name="connsiteY12" fmla="*/ 99248 h 3942633"/>
              <a:gd name="connsiteX13" fmla="*/ 3642625 w 3942634"/>
              <a:gd name="connsiteY13" fmla="*/ 100472 h 3942633"/>
              <a:gd name="connsiteX14" fmla="*/ 3577062 w 3942634"/>
              <a:gd name="connsiteY14" fmla="*/ 34305 h 3942633"/>
              <a:gd name="connsiteX15" fmla="*/ 3411422 w 3942634"/>
              <a:gd name="connsiteY15" fmla="*/ 34305 h 394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42634" h="3942633" fill="norm" stroke="1" extrusionOk="0">
                <a:moveTo>
                  <a:pt x="3411422" y="34305"/>
                </a:moveTo>
                <a:lnTo>
                  <a:pt x="34305" y="3411421"/>
                </a:lnTo>
                <a:cubicBezTo>
                  <a:pt x="-11435" y="3457161"/>
                  <a:pt x="-11435" y="3531321"/>
                  <a:pt x="34305" y="3577061"/>
                </a:cubicBezTo>
                <a:lnTo>
                  <a:pt x="365573" y="3908328"/>
                </a:lnTo>
                <a:cubicBezTo>
                  <a:pt x="411313" y="3954068"/>
                  <a:pt x="485473" y="3954068"/>
                  <a:pt x="531213" y="3908328"/>
                </a:cubicBezTo>
                <a:lnTo>
                  <a:pt x="3908329" y="531212"/>
                </a:lnTo>
                <a:cubicBezTo>
                  <a:pt x="3954069" y="485472"/>
                  <a:pt x="3954069" y="411312"/>
                  <a:pt x="3908329" y="365572"/>
                </a:cubicBezTo>
                <a:lnTo>
                  <a:pt x="3851162" y="306601"/>
                </a:lnTo>
                <a:lnTo>
                  <a:pt x="3842835" y="298379"/>
                </a:lnTo>
                <a:lnTo>
                  <a:pt x="3843385" y="297052"/>
                </a:lnTo>
                <a:lnTo>
                  <a:pt x="3843385" y="138810"/>
                </a:lnTo>
                <a:cubicBezTo>
                  <a:pt x="3843385" y="116961"/>
                  <a:pt x="3825672" y="99248"/>
                  <a:pt x="3803823" y="99248"/>
                </a:cubicBezTo>
                <a:lnTo>
                  <a:pt x="3645581" y="99248"/>
                </a:lnTo>
                <a:lnTo>
                  <a:pt x="3642625" y="100472"/>
                </a:lnTo>
                <a:lnTo>
                  <a:pt x="3577062" y="34305"/>
                </a:lnTo>
                <a:cubicBezTo>
                  <a:pt x="3531322" y="-11435"/>
                  <a:pt x="3457162" y="-11435"/>
                  <a:pt x="3411422" y="34305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de-CH" sz="1600"/>
          </a:p>
        </p:txBody>
      </p:sp>
      <p:sp>
        <p:nvSpPr>
          <p:cNvPr id="675959042" name="Freihandform 41"/>
          <p:cNvSpPr/>
          <p:nvPr/>
        </p:nvSpPr>
        <p:spPr bwMode="auto">
          <a:xfrm rot="18900000" flipH="1">
            <a:off x="4896583" y="2158296"/>
            <a:ext cx="2956976" cy="2956975"/>
          </a:xfrm>
          <a:custGeom>
            <a:avLst/>
            <a:gdLst>
              <a:gd name="connsiteX0" fmla="*/ 3411422 w 3942634"/>
              <a:gd name="connsiteY0" fmla="*/ 34305 h 3942633"/>
              <a:gd name="connsiteX1" fmla="*/ 34305 w 3942634"/>
              <a:gd name="connsiteY1" fmla="*/ 3411421 h 3942633"/>
              <a:gd name="connsiteX2" fmla="*/ 34305 w 3942634"/>
              <a:gd name="connsiteY2" fmla="*/ 3577061 h 3942633"/>
              <a:gd name="connsiteX3" fmla="*/ 365573 w 3942634"/>
              <a:gd name="connsiteY3" fmla="*/ 3908328 h 3942633"/>
              <a:gd name="connsiteX4" fmla="*/ 531213 w 3942634"/>
              <a:gd name="connsiteY4" fmla="*/ 3908328 h 3942633"/>
              <a:gd name="connsiteX5" fmla="*/ 3908329 w 3942634"/>
              <a:gd name="connsiteY5" fmla="*/ 531212 h 3942633"/>
              <a:gd name="connsiteX6" fmla="*/ 3908329 w 3942634"/>
              <a:gd name="connsiteY6" fmla="*/ 365572 h 3942633"/>
              <a:gd name="connsiteX7" fmla="*/ 3851162 w 3942634"/>
              <a:gd name="connsiteY7" fmla="*/ 306601 h 3942633"/>
              <a:gd name="connsiteX8" fmla="*/ 3842835 w 3942634"/>
              <a:gd name="connsiteY8" fmla="*/ 298379 h 3942633"/>
              <a:gd name="connsiteX9" fmla="*/ 3843385 w 3942634"/>
              <a:gd name="connsiteY9" fmla="*/ 297052 h 3942633"/>
              <a:gd name="connsiteX10" fmla="*/ 3843385 w 3942634"/>
              <a:gd name="connsiteY10" fmla="*/ 138810 h 3942633"/>
              <a:gd name="connsiteX11" fmla="*/ 3803823 w 3942634"/>
              <a:gd name="connsiteY11" fmla="*/ 99248 h 3942633"/>
              <a:gd name="connsiteX12" fmla="*/ 3645581 w 3942634"/>
              <a:gd name="connsiteY12" fmla="*/ 99248 h 3942633"/>
              <a:gd name="connsiteX13" fmla="*/ 3642625 w 3942634"/>
              <a:gd name="connsiteY13" fmla="*/ 100472 h 3942633"/>
              <a:gd name="connsiteX14" fmla="*/ 3577062 w 3942634"/>
              <a:gd name="connsiteY14" fmla="*/ 34305 h 3942633"/>
              <a:gd name="connsiteX15" fmla="*/ 3411422 w 3942634"/>
              <a:gd name="connsiteY15" fmla="*/ 34305 h 394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42634" h="3942633" fill="norm" stroke="1" extrusionOk="0">
                <a:moveTo>
                  <a:pt x="3411422" y="34305"/>
                </a:moveTo>
                <a:lnTo>
                  <a:pt x="34305" y="3411421"/>
                </a:lnTo>
                <a:cubicBezTo>
                  <a:pt x="-11435" y="3457161"/>
                  <a:pt x="-11435" y="3531321"/>
                  <a:pt x="34305" y="3577061"/>
                </a:cubicBezTo>
                <a:lnTo>
                  <a:pt x="365573" y="3908328"/>
                </a:lnTo>
                <a:cubicBezTo>
                  <a:pt x="411313" y="3954068"/>
                  <a:pt x="485473" y="3954068"/>
                  <a:pt x="531213" y="3908328"/>
                </a:cubicBezTo>
                <a:lnTo>
                  <a:pt x="3908329" y="531212"/>
                </a:lnTo>
                <a:cubicBezTo>
                  <a:pt x="3954069" y="485472"/>
                  <a:pt x="3954069" y="411312"/>
                  <a:pt x="3908329" y="365572"/>
                </a:cubicBezTo>
                <a:lnTo>
                  <a:pt x="3851162" y="306601"/>
                </a:lnTo>
                <a:lnTo>
                  <a:pt x="3842835" y="298379"/>
                </a:lnTo>
                <a:lnTo>
                  <a:pt x="3843385" y="297052"/>
                </a:lnTo>
                <a:lnTo>
                  <a:pt x="3843385" y="138810"/>
                </a:lnTo>
                <a:cubicBezTo>
                  <a:pt x="3843385" y="116961"/>
                  <a:pt x="3825672" y="99248"/>
                  <a:pt x="3803823" y="99248"/>
                </a:cubicBezTo>
                <a:lnTo>
                  <a:pt x="3645581" y="99248"/>
                </a:lnTo>
                <a:lnTo>
                  <a:pt x="3642625" y="100472"/>
                </a:lnTo>
                <a:lnTo>
                  <a:pt x="3577062" y="34305"/>
                </a:lnTo>
                <a:cubicBezTo>
                  <a:pt x="3531322" y="-11435"/>
                  <a:pt x="3457162" y="-11435"/>
                  <a:pt x="3411422" y="34305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de-CH" sz="1600"/>
          </a:p>
        </p:txBody>
      </p:sp>
      <p:sp>
        <p:nvSpPr>
          <p:cNvPr id="1073065511" name="Freihandform 40"/>
          <p:cNvSpPr/>
          <p:nvPr/>
        </p:nvSpPr>
        <p:spPr bwMode="auto">
          <a:xfrm rot="18900000" flipH="1">
            <a:off x="5192151" y="1475330"/>
            <a:ext cx="2956976" cy="2956975"/>
          </a:xfrm>
          <a:custGeom>
            <a:avLst/>
            <a:gdLst>
              <a:gd name="connsiteX0" fmla="*/ 3411422 w 3942634"/>
              <a:gd name="connsiteY0" fmla="*/ 34305 h 3942633"/>
              <a:gd name="connsiteX1" fmla="*/ 34305 w 3942634"/>
              <a:gd name="connsiteY1" fmla="*/ 3411421 h 3942633"/>
              <a:gd name="connsiteX2" fmla="*/ 34305 w 3942634"/>
              <a:gd name="connsiteY2" fmla="*/ 3577061 h 3942633"/>
              <a:gd name="connsiteX3" fmla="*/ 365573 w 3942634"/>
              <a:gd name="connsiteY3" fmla="*/ 3908328 h 3942633"/>
              <a:gd name="connsiteX4" fmla="*/ 531213 w 3942634"/>
              <a:gd name="connsiteY4" fmla="*/ 3908328 h 3942633"/>
              <a:gd name="connsiteX5" fmla="*/ 3908329 w 3942634"/>
              <a:gd name="connsiteY5" fmla="*/ 531212 h 3942633"/>
              <a:gd name="connsiteX6" fmla="*/ 3908329 w 3942634"/>
              <a:gd name="connsiteY6" fmla="*/ 365572 h 3942633"/>
              <a:gd name="connsiteX7" fmla="*/ 3851162 w 3942634"/>
              <a:gd name="connsiteY7" fmla="*/ 306601 h 3942633"/>
              <a:gd name="connsiteX8" fmla="*/ 3842835 w 3942634"/>
              <a:gd name="connsiteY8" fmla="*/ 298379 h 3942633"/>
              <a:gd name="connsiteX9" fmla="*/ 3843385 w 3942634"/>
              <a:gd name="connsiteY9" fmla="*/ 297052 h 3942633"/>
              <a:gd name="connsiteX10" fmla="*/ 3843385 w 3942634"/>
              <a:gd name="connsiteY10" fmla="*/ 138810 h 3942633"/>
              <a:gd name="connsiteX11" fmla="*/ 3803823 w 3942634"/>
              <a:gd name="connsiteY11" fmla="*/ 99248 h 3942633"/>
              <a:gd name="connsiteX12" fmla="*/ 3645581 w 3942634"/>
              <a:gd name="connsiteY12" fmla="*/ 99248 h 3942633"/>
              <a:gd name="connsiteX13" fmla="*/ 3642625 w 3942634"/>
              <a:gd name="connsiteY13" fmla="*/ 100472 h 3942633"/>
              <a:gd name="connsiteX14" fmla="*/ 3577062 w 3942634"/>
              <a:gd name="connsiteY14" fmla="*/ 34305 h 3942633"/>
              <a:gd name="connsiteX15" fmla="*/ 3411422 w 3942634"/>
              <a:gd name="connsiteY15" fmla="*/ 34305 h 394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42634" h="3942633" fill="norm" stroke="1" extrusionOk="0">
                <a:moveTo>
                  <a:pt x="3411422" y="34305"/>
                </a:moveTo>
                <a:lnTo>
                  <a:pt x="34305" y="3411421"/>
                </a:lnTo>
                <a:cubicBezTo>
                  <a:pt x="-11435" y="3457161"/>
                  <a:pt x="-11435" y="3531321"/>
                  <a:pt x="34305" y="3577061"/>
                </a:cubicBezTo>
                <a:lnTo>
                  <a:pt x="365573" y="3908328"/>
                </a:lnTo>
                <a:cubicBezTo>
                  <a:pt x="411313" y="3954068"/>
                  <a:pt x="485473" y="3954068"/>
                  <a:pt x="531213" y="3908328"/>
                </a:cubicBezTo>
                <a:lnTo>
                  <a:pt x="3908329" y="531212"/>
                </a:lnTo>
                <a:cubicBezTo>
                  <a:pt x="3954069" y="485472"/>
                  <a:pt x="3954069" y="411312"/>
                  <a:pt x="3908329" y="365572"/>
                </a:cubicBezTo>
                <a:lnTo>
                  <a:pt x="3851162" y="306601"/>
                </a:lnTo>
                <a:lnTo>
                  <a:pt x="3842835" y="298379"/>
                </a:lnTo>
                <a:lnTo>
                  <a:pt x="3843385" y="297052"/>
                </a:lnTo>
                <a:lnTo>
                  <a:pt x="3843385" y="138810"/>
                </a:lnTo>
                <a:cubicBezTo>
                  <a:pt x="3843385" y="116961"/>
                  <a:pt x="3825672" y="99248"/>
                  <a:pt x="3803823" y="99248"/>
                </a:cubicBezTo>
                <a:lnTo>
                  <a:pt x="3645581" y="99248"/>
                </a:lnTo>
                <a:lnTo>
                  <a:pt x="3642625" y="100472"/>
                </a:lnTo>
                <a:lnTo>
                  <a:pt x="3577062" y="34305"/>
                </a:lnTo>
                <a:cubicBezTo>
                  <a:pt x="3531322" y="-11435"/>
                  <a:pt x="3457162" y="-11435"/>
                  <a:pt x="3411422" y="34305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de-CH" sz="1600"/>
          </a:p>
        </p:txBody>
      </p:sp>
      <p:sp>
        <p:nvSpPr>
          <p:cNvPr id="552663323" name="Freihandform 44"/>
          <p:cNvSpPr/>
          <p:nvPr/>
        </p:nvSpPr>
        <p:spPr bwMode="auto">
          <a:xfrm rot="18900000" flipH="1">
            <a:off x="4896584" y="771570"/>
            <a:ext cx="2956976" cy="2956975"/>
          </a:xfrm>
          <a:custGeom>
            <a:avLst/>
            <a:gdLst>
              <a:gd name="connsiteX0" fmla="*/ 3411422 w 3942634"/>
              <a:gd name="connsiteY0" fmla="*/ 34305 h 3942633"/>
              <a:gd name="connsiteX1" fmla="*/ 34305 w 3942634"/>
              <a:gd name="connsiteY1" fmla="*/ 3411421 h 3942633"/>
              <a:gd name="connsiteX2" fmla="*/ 34305 w 3942634"/>
              <a:gd name="connsiteY2" fmla="*/ 3577061 h 3942633"/>
              <a:gd name="connsiteX3" fmla="*/ 365573 w 3942634"/>
              <a:gd name="connsiteY3" fmla="*/ 3908328 h 3942633"/>
              <a:gd name="connsiteX4" fmla="*/ 531213 w 3942634"/>
              <a:gd name="connsiteY4" fmla="*/ 3908328 h 3942633"/>
              <a:gd name="connsiteX5" fmla="*/ 3908329 w 3942634"/>
              <a:gd name="connsiteY5" fmla="*/ 531212 h 3942633"/>
              <a:gd name="connsiteX6" fmla="*/ 3908329 w 3942634"/>
              <a:gd name="connsiteY6" fmla="*/ 365572 h 3942633"/>
              <a:gd name="connsiteX7" fmla="*/ 3851162 w 3942634"/>
              <a:gd name="connsiteY7" fmla="*/ 306601 h 3942633"/>
              <a:gd name="connsiteX8" fmla="*/ 3842835 w 3942634"/>
              <a:gd name="connsiteY8" fmla="*/ 298379 h 3942633"/>
              <a:gd name="connsiteX9" fmla="*/ 3843385 w 3942634"/>
              <a:gd name="connsiteY9" fmla="*/ 297052 h 3942633"/>
              <a:gd name="connsiteX10" fmla="*/ 3843385 w 3942634"/>
              <a:gd name="connsiteY10" fmla="*/ 138810 h 3942633"/>
              <a:gd name="connsiteX11" fmla="*/ 3803823 w 3942634"/>
              <a:gd name="connsiteY11" fmla="*/ 99248 h 3942633"/>
              <a:gd name="connsiteX12" fmla="*/ 3645581 w 3942634"/>
              <a:gd name="connsiteY12" fmla="*/ 99248 h 3942633"/>
              <a:gd name="connsiteX13" fmla="*/ 3642625 w 3942634"/>
              <a:gd name="connsiteY13" fmla="*/ 100472 h 3942633"/>
              <a:gd name="connsiteX14" fmla="*/ 3577062 w 3942634"/>
              <a:gd name="connsiteY14" fmla="*/ 34305 h 3942633"/>
              <a:gd name="connsiteX15" fmla="*/ 3411422 w 3942634"/>
              <a:gd name="connsiteY15" fmla="*/ 34305 h 394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42634" h="3942633" fill="norm" stroke="1" extrusionOk="0">
                <a:moveTo>
                  <a:pt x="3411422" y="34305"/>
                </a:moveTo>
                <a:lnTo>
                  <a:pt x="34305" y="3411421"/>
                </a:lnTo>
                <a:cubicBezTo>
                  <a:pt x="-11435" y="3457161"/>
                  <a:pt x="-11435" y="3531321"/>
                  <a:pt x="34305" y="3577061"/>
                </a:cubicBezTo>
                <a:lnTo>
                  <a:pt x="365573" y="3908328"/>
                </a:lnTo>
                <a:cubicBezTo>
                  <a:pt x="411313" y="3954068"/>
                  <a:pt x="485473" y="3954068"/>
                  <a:pt x="531213" y="3908328"/>
                </a:cubicBezTo>
                <a:lnTo>
                  <a:pt x="3908329" y="531212"/>
                </a:lnTo>
                <a:cubicBezTo>
                  <a:pt x="3954069" y="485472"/>
                  <a:pt x="3954069" y="411312"/>
                  <a:pt x="3908329" y="365572"/>
                </a:cubicBezTo>
                <a:lnTo>
                  <a:pt x="3851162" y="306601"/>
                </a:lnTo>
                <a:lnTo>
                  <a:pt x="3842835" y="298379"/>
                </a:lnTo>
                <a:lnTo>
                  <a:pt x="3843385" y="297052"/>
                </a:lnTo>
                <a:lnTo>
                  <a:pt x="3843385" y="138810"/>
                </a:lnTo>
                <a:cubicBezTo>
                  <a:pt x="3843385" y="116961"/>
                  <a:pt x="3825672" y="99248"/>
                  <a:pt x="3803823" y="99248"/>
                </a:cubicBezTo>
                <a:lnTo>
                  <a:pt x="3645581" y="99248"/>
                </a:lnTo>
                <a:lnTo>
                  <a:pt x="3642625" y="100472"/>
                </a:lnTo>
                <a:lnTo>
                  <a:pt x="3577062" y="34305"/>
                </a:lnTo>
                <a:cubicBezTo>
                  <a:pt x="3531322" y="-11435"/>
                  <a:pt x="3457162" y="-11435"/>
                  <a:pt x="3411422" y="34305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de-CH" sz="1600"/>
          </a:p>
        </p:txBody>
      </p:sp>
      <p:sp>
        <p:nvSpPr>
          <p:cNvPr id="269019956" name="Freihandform 32"/>
          <p:cNvSpPr/>
          <p:nvPr/>
        </p:nvSpPr>
        <p:spPr bwMode="auto">
          <a:xfrm rot="18900000" flipH="1">
            <a:off x="4623877" y="95805"/>
            <a:ext cx="2956976" cy="2956975"/>
          </a:xfrm>
          <a:custGeom>
            <a:avLst/>
            <a:gdLst>
              <a:gd name="connsiteX0" fmla="*/ 3411422 w 3942634"/>
              <a:gd name="connsiteY0" fmla="*/ 34305 h 3942633"/>
              <a:gd name="connsiteX1" fmla="*/ 34305 w 3942634"/>
              <a:gd name="connsiteY1" fmla="*/ 3411421 h 3942633"/>
              <a:gd name="connsiteX2" fmla="*/ 34305 w 3942634"/>
              <a:gd name="connsiteY2" fmla="*/ 3577061 h 3942633"/>
              <a:gd name="connsiteX3" fmla="*/ 365573 w 3942634"/>
              <a:gd name="connsiteY3" fmla="*/ 3908328 h 3942633"/>
              <a:gd name="connsiteX4" fmla="*/ 531213 w 3942634"/>
              <a:gd name="connsiteY4" fmla="*/ 3908328 h 3942633"/>
              <a:gd name="connsiteX5" fmla="*/ 3908329 w 3942634"/>
              <a:gd name="connsiteY5" fmla="*/ 531212 h 3942633"/>
              <a:gd name="connsiteX6" fmla="*/ 3908329 w 3942634"/>
              <a:gd name="connsiteY6" fmla="*/ 365572 h 3942633"/>
              <a:gd name="connsiteX7" fmla="*/ 3851162 w 3942634"/>
              <a:gd name="connsiteY7" fmla="*/ 306601 h 3942633"/>
              <a:gd name="connsiteX8" fmla="*/ 3842835 w 3942634"/>
              <a:gd name="connsiteY8" fmla="*/ 298379 h 3942633"/>
              <a:gd name="connsiteX9" fmla="*/ 3843385 w 3942634"/>
              <a:gd name="connsiteY9" fmla="*/ 297052 h 3942633"/>
              <a:gd name="connsiteX10" fmla="*/ 3843385 w 3942634"/>
              <a:gd name="connsiteY10" fmla="*/ 138810 h 3942633"/>
              <a:gd name="connsiteX11" fmla="*/ 3803823 w 3942634"/>
              <a:gd name="connsiteY11" fmla="*/ 99248 h 3942633"/>
              <a:gd name="connsiteX12" fmla="*/ 3645581 w 3942634"/>
              <a:gd name="connsiteY12" fmla="*/ 99248 h 3942633"/>
              <a:gd name="connsiteX13" fmla="*/ 3642625 w 3942634"/>
              <a:gd name="connsiteY13" fmla="*/ 100472 h 3942633"/>
              <a:gd name="connsiteX14" fmla="*/ 3577062 w 3942634"/>
              <a:gd name="connsiteY14" fmla="*/ 34305 h 3942633"/>
              <a:gd name="connsiteX15" fmla="*/ 3411422 w 3942634"/>
              <a:gd name="connsiteY15" fmla="*/ 34305 h 394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42634" h="3942633" fill="norm" stroke="1" extrusionOk="0">
                <a:moveTo>
                  <a:pt x="3411422" y="34305"/>
                </a:moveTo>
                <a:lnTo>
                  <a:pt x="34305" y="3411421"/>
                </a:lnTo>
                <a:cubicBezTo>
                  <a:pt x="-11435" y="3457161"/>
                  <a:pt x="-11435" y="3531321"/>
                  <a:pt x="34305" y="3577061"/>
                </a:cubicBezTo>
                <a:lnTo>
                  <a:pt x="365573" y="3908328"/>
                </a:lnTo>
                <a:cubicBezTo>
                  <a:pt x="411313" y="3954068"/>
                  <a:pt x="485473" y="3954068"/>
                  <a:pt x="531213" y="3908328"/>
                </a:cubicBezTo>
                <a:lnTo>
                  <a:pt x="3908329" y="531212"/>
                </a:lnTo>
                <a:cubicBezTo>
                  <a:pt x="3954069" y="485472"/>
                  <a:pt x="3954069" y="411312"/>
                  <a:pt x="3908329" y="365572"/>
                </a:cubicBezTo>
                <a:lnTo>
                  <a:pt x="3851162" y="306601"/>
                </a:lnTo>
                <a:lnTo>
                  <a:pt x="3842835" y="298379"/>
                </a:lnTo>
                <a:lnTo>
                  <a:pt x="3843385" y="297052"/>
                </a:lnTo>
                <a:lnTo>
                  <a:pt x="3843385" y="138810"/>
                </a:lnTo>
                <a:cubicBezTo>
                  <a:pt x="3843385" y="116961"/>
                  <a:pt x="3825672" y="99248"/>
                  <a:pt x="3803823" y="99248"/>
                </a:cubicBezTo>
                <a:lnTo>
                  <a:pt x="3645581" y="99248"/>
                </a:lnTo>
                <a:lnTo>
                  <a:pt x="3642625" y="100472"/>
                </a:lnTo>
                <a:lnTo>
                  <a:pt x="3577062" y="34305"/>
                </a:lnTo>
                <a:cubicBezTo>
                  <a:pt x="3531322" y="-11435"/>
                  <a:pt x="3457162" y="-11435"/>
                  <a:pt x="3411422" y="34305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de-CH" sz="1600"/>
          </a:p>
        </p:txBody>
      </p:sp>
      <p:sp>
        <p:nvSpPr>
          <p:cNvPr id="564202961" name="Textplatzhalter 10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4905352" y="2782378"/>
            <a:ext cx="3517502" cy="348854"/>
          </a:xfrm>
        </p:spPr>
        <p:txBody>
          <a:bodyPr anchor="ctr"/>
          <a:lstStyle>
            <a:lvl1pPr marL="0" indent="0">
              <a:buFontTx/>
              <a:buNone/>
              <a:defRPr/>
            </a:lvl1pPr>
          </a:lstStyle>
          <a:p>
            <a:pPr lvl="0">
              <a:defRPr/>
            </a:pPr>
            <a:r>
              <a:rPr lang="de-CH"/>
              <a:t>Text hinzufügen</a:t>
            </a:r>
            <a:endParaRPr/>
          </a:p>
        </p:txBody>
      </p:sp>
      <p:sp>
        <p:nvSpPr>
          <p:cNvPr id="2021237811" name="Textplatzhalter 10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4352673" y="1404730"/>
            <a:ext cx="3517502" cy="348854"/>
          </a:xfrm>
        </p:spPr>
        <p:txBody>
          <a:bodyPr anchor="ctr"/>
          <a:lstStyle>
            <a:lvl1pPr marL="0" indent="0">
              <a:buFontTx/>
              <a:buNone/>
              <a:defRPr/>
            </a:lvl1pPr>
          </a:lstStyle>
          <a:p>
            <a:pPr lvl="0">
              <a:defRPr/>
            </a:pPr>
            <a:r>
              <a:rPr lang="de-CH"/>
              <a:t>Text hinzufügen</a:t>
            </a:r>
            <a:endParaRPr/>
          </a:p>
        </p:txBody>
      </p:sp>
      <p:sp>
        <p:nvSpPr>
          <p:cNvPr id="529575438" name="Textplatzhalter 10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4610941" y="3463930"/>
            <a:ext cx="3517502" cy="348854"/>
          </a:xfrm>
        </p:spPr>
        <p:txBody>
          <a:bodyPr anchor="ctr"/>
          <a:lstStyle>
            <a:lvl1pPr marL="0" indent="0">
              <a:buFontTx/>
              <a:buNone/>
              <a:defRPr/>
            </a:lvl1pPr>
          </a:lstStyle>
          <a:p>
            <a:pPr lvl="0">
              <a:defRPr/>
            </a:pPr>
            <a:r>
              <a:rPr lang="de-CH"/>
              <a:t>Text hinzufügen</a:t>
            </a:r>
            <a:endParaRPr/>
          </a:p>
        </p:txBody>
      </p:sp>
      <p:sp>
        <p:nvSpPr>
          <p:cNvPr id="103019381" name="Textplatzhalter 10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4304183" y="4155247"/>
            <a:ext cx="3517502" cy="348854"/>
          </a:xfrm>
        </p:spPr>
        <p:txBody>
          <a:bodyPr anchor="ctr"/>
          <a:lstStyle>
            <a:lvl1pPr marL="0" indent="0">
              <a:buFontTx/>
              <a:buNone/>
              <a:defRPr/>
            </a:lvl1pPr>
          </a:lstStyle>
          <a:p>
            <a:pPr lvl="0">
              <a:defRPr/>
            </a:pPr>
            <a:r>
              <a:rPr lang="de-CH"/>
              <a:t>Text hinzufügen</a:t>
            </a:r>
            <a:endParaRPr/>
          </a:p>
        </p:txBody>
      </p:sp>
      <p:sp>
        <p:nvSpPr>
          <p:cNvPr id="1996396447" name="Bildplatzhalter 5"/>
          <p:cNvSpPr>
            <a:spLocks noGrp="1"/>
          </p:cNvSpPr>
          <p:nvPr>
            <p:ph type="pic" sz="quarter" idx="28" hasCustomPrompt="1"/>
          </p:nvPr>
        </p:nvSpPr>
        <p:spPr bwMode="auto">
          <a:xfrm>
            <a:off x="3490453" y="4121390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5 Bild klicken &gt; Mediaset</a:t>
            </a:r>
            <a:endParaRPr/>
          </a:p>
        </p:txBody>
      </p:sp>
      <p:sp>
        <p:nvSpPr>
          <p:cNvPr id="1681327521" name="Bildplatzhalter 4"/>
          <p:cNvSpPr>
            <a:spLocks noGrp="1"/>
          </p:cNvSpPr>
          <p:nvPr>
            <p:ph type="pic" sz="quarter" idx="26" hasCustomPrompt="1"/>
          </p:nvPr>
        </p:nvSpPr>
        <p:spPr bwMode="auto">
          <a:xfrm>
            <a:off x="3798234" y="3450395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1761316330" name="Bildplatzhalter 3"/>
          <p:cNvSpPr>
            <a:spLocks noGrp="1"/>
          </p:cNvSpPr>
          <p:nvPr>
            <p:ph type="pic" sz="quarter" idx="24" hasCustomPrompt="1"/>
          </p:nvPr>
        </p:nvSpPr>
        <p:spPr bwMode="auto">
          <a:xfrm>
            <a:off x="4086138" y="2782379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916952482" name="Bildplatzhalter 2"/>
          <p:cNvSpPr>
            <a:spLocks noGrp="1"/>
          </p:cNvSpPr>
          <p:nvPr>
            <p:ph type="pic" sz="quarter" idx="22" hasCustomPrompt="1"/>
          </p:nvPr>
        </p:nvSpPr>
        <p:spPr bwMode="auto">
          <a:xfrm>
            <a:off x="3798234" y="2093897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432995088" name="Bildplatzhalter 1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3490453" y="1402580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Zwischentitel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9965575" name="Rechteck 3"/>
          <p:cNvSpPr/>
          <p:nvPr/>
        </p:nvSpPr>
        <p:spPr bwMode="auto">
          <a:xfrm>
            <a:off x="0" y="1087041"/>
            <a:ext cx="9144000" cy="405645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Times"/>
            </a:endParaRPr>
          </a:p>
        </p:txBody>
      </p:sp>
      <p:sp>
        <p:nvSpPr>
          <p:cNvPr id="49628387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1295400" y="2016177"/>
            <a:ext cx="7473591" cy="1435307"/>
          </a:xfrm>
        </p:spPr>
        <p:txBody>
          <a:bodyPr/>
          <a:lstStyle>
            <a:lvl1pPr>
              <a:lnSpc>
                <a:spcPts val="6000"/>
              </a:lnSpc>
              <a:defRPr sz="5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nhaltsseite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2489360" name="Titel 5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961125858" name="Inhaltsplatzhalter 3"/>
          <p:cNvSpPr>
            <a:spLocks noGrp="1"/>
          </p:cNvSpPr>
          <p:nvPr>
            <p:ph sz="quarter" idx="10" hasCustomPrompt="1"/>
          </p:nvPr>
        </p:nvSpPr>
        <p:spPr bwMode="auto">
          <a:xfrm>
            <a:off x="1295399" y="1248966"/>
            <a:ext cx="7490223" cy="3233034"/>
          </a:xfrm>
        </p:spPr>
        <p:txBody>
          <a:bodyPr/>
          <a:lstStyle>
            <a:lvl1pPr marL="201216" indent="-201216">
              <a:buClr>
                <a:schemeClr val="bg1"/>
              </a:buClr>
              <a:buFont typeface="Arial"/>
              <a:buChar char="•"/>
              <a:defRPr>
                <a:solidFill>
                  <a:schemeClr val="bg1"/>
                </a:solidFill>
              </a:defRPr>
            </a:lvl1pPr>
            <a:lvl2pPr marL="403622" indent="-202406">
              <a:buClr>
                <a:schemeClr val="bg1"/>
              </a:buClr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604838" indent="-201216">
              <a:buClr>
                <a:schemeClr val="bg1"/>
              </a:buClr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807244" indent="-202406">
              <a:buClr>
                <a:schemeClr val="bg1"/>
              </a:buClr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1008460" indent="-201216">
              <a:buClr>
                <a:schemeClr val="bg1"/>
              </a:buClr>
              <a:buFont typeface="Arial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  <a:p>
            <a:pPr lvl="4">
              <a:defRPr/>
            </a:pPr>
            <a:r>
              <a:rPr lang="de-CH"/>
              <a:t>Fünfte Ebene</a:t>
            </a:r>
            <a:endParaRPr/>
          </a:p>
        </p:txBody>
      </p:sp>
      <p:sp>
        <p:nvSpPr>
          <p:cNvPr id="1107437509" name="Foliennummernplatzhalter 2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Zwei Inhalte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5589247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948967356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295399" y="1248966"/>
            <a:ext cx="3427487" cy="3233034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  <a:p>
            <a:pPr lvl="4">
              <a:defRPr/>
            </a:pPr>
            <a:r>
              <a:rPr lang="de-CH"/>
              <a:t>Fünfte Ebene</a:t>
            </a:r>
            <a:endParaRPr/>
          </a:p>
        </p:txBody>
      </p:sp>
      <p:sp>
        <p:nvSpPr>
          <p:cNvPr id="2052469265" name="Inhaltsplatzhalter 2"/>
          <p:cNvSpPr>
            <a:spLocks noGrp="1"/>
          </p:cNvSpPr>
          <p:nvPr>
            <p:ph idx="10" hasCustomPrompt="1"/>
          </p:nvPr>
        </p:nvSpPr>
        <p:spPr bwMode="auto">
          <a:xfrm>
            <a:off x="5357532" y="1248966"/>
            <a:ext cx="3427487" cy="3233034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  <a:p>
            <a:pPr lvl="4">
              <a:defRPr/>
            </a:pPr>
            <a:r>
              <a:rPr lang="de-CH"/>
              <a:t>Fünfte Ebene</a:t>
            </a:r>
            <a:endParaRPr/>
          </a:p>
        </p:txBody>
      </p:sp>
      <p:sp>
        <p:nvSpPr>
          <p:cNvPr id="1507544355" name="Foliennummernplatzhalter 2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Nur Titel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8657616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60953416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nhaltsverzeichnis 6 Punkte Balken Weiss Bla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1093941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242160371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397368209" name="Abgerundetes Rechteck 120"/>
          <p:cNvSpPr/>
          <p:nvPr/>
        </p:nvSpPr>
        <p:spPr bwMode="auto">
          <a:xfrm>
            <a:off x="1304557" y="2848146"/>
            <a:ext cx="6930000" cy="46609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672399642" name="Abgerundetes Rechteck 115"/>
          <p:cNvSpPr/>
          <p:nvPr/>
        </p:nvSpPr>
        <p:spPr bwMode="auto">
          <a:xfrm>
            <a:off x="1304557" y="2268895"/>
            <a:ext cx="6930000" cy="46188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658516401" name="Abgerundetes Rechteck 95"/>
          <p:cNvSpPr/>
          <p:nvPr/>
        </p:nvSpPr>
        <p:spPr bwMode="auto">
          <a:xfrm>
            <a:off x="1304557" y="1689644"/>
            <a:ext cx="6930000" cy="46188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940166980" name="Abgerundetes Rechteck 125"/>
          <p:cNvSpPr/>
          <p:nvPr/>
        </p:nvSpPr>
        <p:spPr bwMode="auto">
          <a:xfrm>
            <a:off x="1304557" y="1103731"/>
            <a:ext cx="6930000" cy="46609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233763432" name="Abgerundetes Rechteck 33"/>
          <p:cNvSpPr/>
          <p:nvPr/>
        </p:nvSpPr>
        <p:spPr bwMode="auto">
          <a:xfrm>
            <a:off x="1304557" y="3431609"/>
            <a:ext cx="6930000" cy="46609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491913977" name="Abgerundetes Rechteck 39"/>
          <p:cNvSpPr/>
          <p:nvPr/>
        </p:nvSpPr>
        <p:spPr bwMode="auto">
          <a:xfrm>
            <a:off x="1304557" y="4019572"/>
            <a:ext cx="6930000" cy="4671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633508666" name="Textplatzhalter 10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2001091" y="3488802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5 </a:t>
            </a:r>
            <a:r>
              <a:rPr lang="de-DE"/>
              <a:t>hinzufügen</a:t>
            </a:r>
            <a:endParaRPr/>
          </a:p>
        </p:txBody>
      </p:sp>
      <p:sp>
        <p:nvSpPr>
          <p:cNvPr id="1487898988" name="Textplatzhalter 10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2001091" y="2905822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4 </a:t>
            </a:r>
            <a:r>
              <a:rPr lang="de-DE"/>
              <a:t>hinzufügen</a:t>
            </a:r>
            <a:endParaRPr/>
          </a:p>
        </p:txBody>
      </p:sp>
      <p:sp>
        <p:nvSpPr>
          <p:cNvPr id="218282253" name="Textplatzhalter 10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2001091" y="2327054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3 </a:t>
            </a:r>
            <a:r>
              <a:rPr lang="de-DE"/>
              <a:t>hinzufügen</a:t>
            </a:r>
            <a:endParaRPr/>
          </a:p>
        </p:txBody>
      </p:sp>
      <p:sp>
        <p:nvSpPr>
          <p:cNvPr id="600230573" name="Textplatzhalter 10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2001091" y="1747113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2 </a:t>
            </a:r>
            <a:r>
              <a:rPr lang="de-DE"/>
              <a:t>hinzufügen</a:t>
            </a:r>
            <a:endParaRPr/>
          </a:p>
        </p:txBody>
      </p:sp>
      <p:sp>
        <p:nvSpPr>
          <p:cNvPr id="1639689538" name="Textplatzhalter 10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2001091" y="1173394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1 </a:t>
            </a:r>
            <a:r>
              <a:rPr lang="de-DE"/>
              <a:t>hinzufügen</a:t>
            </a:r>
            <a:endParaRPr/>
          </a:p>
        </p:txBody>
      </p:sp>
      <p:sp>
        <p:nvSpPr>
          <p:cNvPr id="137996167" name="Textplatzhalter 46"/>
          <p:cNvSpPr>
            <a:spLocks noGrp="1"/>
          </p:cNvSpPr>
          <p:nvPr>
            <p:ph type="body" sz="quarter" idx="38" hasCustomPrompt="1"/>
          </p:nvPr>
        </p:nvSpPr>
        <p:spPr bwMode="auto">
          <a:xfrm rot="16199999">
            <a:off x="1368774" y="1038285"/>
            <a:ext cx="466094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722992301" name="Textplatzhalter 46"/>
          <p:cNvSpPr>
            <a:spLocks noGrp="1"/>
          </p:cNvSpPr>
          <p:nvPr>
            <p:ph type="body" sz="quarter" idx="39" hasCustomPrompt="1"/>
          </p:nvPr>
        </p:nvSpPr>
        <p:spPr bwMode="auto">
          <a:xfrm rot="16199999">
            <a:off x="1368774" y="1622036"/>
            <a:ext cx="466094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743876438" name="Textplatzhalter 46"/>
          <p:cNvSpPr>
            <a:spLocks noGrp="1"/>
          </p:cNvSpPr>
          <p:nvPr>
            <p:ph type="body" sz="quarter" idx="40" hasCustomPrompt="1"/>
          </p:nvPr>
        </p:nvSpPr>
        <p:spPr bwMode="auto">
          <a:xfrm rot="16199999">
            <a:off x="1368774" y="2203393"/>
            <a:ext cx="466094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877585572" name="Textplatzhalter 46"/>
          <p:cNvSpPr>
            <a:spLocks noGrp="1"/>
          </p:cNvSpPr>
          <p:nvPr>
            <p:ph type="body" sz="quarter" idx="41" hasCustomPrompt="1"/>
          </p:nvPr>
        </p:nvSpPr>
        <p:spPr bwMode="auto">
          <a:xfrm rot="16199999">
            <a:off x="1368774" y="2784750"/>
            <a:ext cx="466094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275130651" name="Textplatzhalter 46"/>
          <p:cNvSpPr>
            <a:spLocks noGrp="1"/>
          </p:cNvSpPr>
          <p:nvPr>
            <p:ph type="body" sz="quarter" idx="42" hasCustomPrompt="1"/>
          </p:nvPr>
        </p:nvSpPr>
        <p:spPr bwMode="auto">
          <a:xfrm rot="16199999">
            <a:off x="1367953" y="3368213"/>
            <a:ext cx="466094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1618540588" name="Bildplatzhalter 10"/>
          <p:cNvSpPr>
            <a:spLocks noGrp="1"/>
          </p:cNvSpPr>
          <p:nvPr>
            <p:ph type="pic" sz="quarter" idx="20" hasCustomPrompt="1"/>
          </p:nvPr>
        </p:nvSpPr>
        <p:spPr bwMode="auto">
          <a:xfrm>
            <a:off x="1431314" y="3501547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5 Bild klicken &gt; Mediaset</a:t>
            </a:r>
            <a:endParaRPr/>
          </a:p>
        </p:txBody>
      </p:sp>
      <p:sp>
        <p:nvSpPr>
          <p:cNvPr id="1304867530" name="Bildplatzhalt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1431314" y="2930187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1141321352" name="Bildplatzhalter 8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1422531" y="2338834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652222767" name="Bildplatzhalter 6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1427397" y="1758988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822545244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1426687" y="1173394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  <p:sp>
        <p:nvSpPr>
          <p:cNvPr id="401158309" name="Textplatzhalter 46"/>
          <p:cNvSpPr>
            <a:spLocks noGrp="1"/>
          </p:cNvSpPr>
          <p:nvPr>
            <p:ph type="body" sz="quarter" idx="43" hasCustomPrompt="1"/>
          </p:nvPr>
        </p:nvSpPr>
        <p:spPr bwMode="auto">
          <a:xfrm rot="16199999">
            <a:off x="1367953" y="3957182"/>
            <a:ext cx="466094" cy="59288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/>
            </a:lvl1pPr>
          </a:lstStyle>
          <a:p>
            <a:pPr lvl="0">
              <a:defRPr/>
            </a:pPr>
            <a:r>
              <a:rPr lang="de-CH"/>
              <a:t> </a:t>
            </a:r>
            <a:endParaRPr/>
          </a:p>
        </p:txBody>
      </p:sp>
      <p:sp>
        <p:nvSpPr>
          <p:cNvPr id="606226474" name="Textplatzhalter 10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2001091" y="4073353"/>
            <a:ext cx="6073178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6 </a:t>
            </a:r>
            <a:r>
              <a:rPr lang="de-DE"/>
              <a:t>hinzufügen</a:t>
            </a:r>
            <a:endParaRPr/>
          </a:p>
        </p:txBody>
      </p:sp>
      <p:sp>
        <p:nvSpPr>
          <p:cNvPr id="425942232" name="Bildplatzhalter 10"/>
          <p:cNvSpPr>
            <a:spLocks noGrp="1"/>
          </p:cNvSpPr>
          <p:nvPr>
            <p:ph type="pic" sz="quarter" idx="36" hasCustomPrompt="1"/>
          </p:nvPr>
        </p:nvSpPr>
        <p:spPr bwMode="auto">
          <a:xfrm>
            <a:off x="1431314" y="4086099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6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Leer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1666389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_Bild und Text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6631201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903724186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373964892" name="Textplatzhalter 6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299881" y="1248967"/>
            <a:ext cx="2445879" cy="323969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01216" indent="0">
              <a:buFontTx/>
              <a:buNone/>
              <a:defRPr/>
            </a:lvl2pPr>
            <a:lvl3pPr marL="403622" indent="0">
              <a:buFontTx/>
              <a:buNone/>
              <a:defRPr/>
            </a:lvl3pPr>
            <a:lvl4pPr marL="604838" indent="0">
              <a:buFontTx/>
              <a:buNone/>
              <a:defRPr/>
            </a:lvl4pPr>
            <a:lvl5pPr marL="807244" indent="0"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</a:t>
            </a:r>
            <a:r>
              <a:rPr lang="de-CH"/>
              <a:t>hinzufügen</a:t>
            </a:r>
            <a:endParaRPr/>
          </a:p>
        </p:txBody>
      </p:sp>
      <p:sp>
        <p:nvSpPr>
          <p:cNvPr id="1163617842" name="Bildplatzhalter 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4023865" y="1248967"/>
            <a:ext cx="4749975" cy="3239690"/>
          </a:xfrm>
        </p:spPr>
        <p:txBody>
          <a:bodyPr/>
          <a:lstStyle>
            <a:lvl1pPr>
              <a:defRPr sz="2100"/>
            </a:lvl1pPr>
          </a:lstStyle>
          <a:p>
            <a:pPr>
              <a:defRPr/>
            </a:pPr>
            <a:r>
              <a:rPr lang="de-CH"/>
              <a:t>Bild durch Klicken auf Symbol hinzufügen oder Bild anklicken und Bild via Mediaset auswählen</a:t>
            </a:r>
            <a:endParaRPr/>
          </a:p>
          <a:p>
            <a:pPr>
              <a:defRPr/>
            </a:pPr>
            <a:endParaRPr lang="de-CH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_Bild gross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5977520" name="Titel 2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 lang="de-CH"/>
          </a:p>
        </p:txBody>
      </p:sp>
      <p:sp>
        <p:nvSpPr>
          <p:cNvPr id="747590513" name="Foliennummernplatzhalter 1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469347157" name="Bildplatzhalter 3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295400" y="1248967"/>
            <a:ext cx="7490223" cy="3239690"/>
          </a:xfrm>
        </p:spPr>
        <p:txBody>
          <a:bodyPr/>
          <a:lstStyle>
            <a:lvl1pPr marL="201216" marR="0" indent="-201216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/>
              <a:buChar char="•"/>
              <a:defRPr sz="2100"/>
            </a:lvl1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/>
              <a:buChar char="•"/>
              <a:defRPr/>
            </a:pPr>
            <a:r>
              <a:rPr lang="de-DE"/>
              <a:t>Bild durch Klicken auf Symbol hinzufügen oder Bild anklicken und Bild via Mediaset auswählen</a:t>
            </a:r>
            <a:endParaRPr lang="de-CH"/>
          </a:p>
          <a:p>
            <a:pPr>
              <a:defRPr/>
            </a:pPr>
            <a:endParaRPr lang="de-CH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_Bild gros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514810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 lang="de-CH"/>
          </a:p>
        </p:txBody>
      </p:sp>
      <p:sp>
        <p:nvSpPr>
          <p:cNvPr id="28903093" name="Rechteck 4"/>
          <p:cNvSpPr/>
          <p:nvPr/>
        </p:nvSpPr>
        <p:spPr bwMode="auto">
          <a:xfrm>
            <a:off x="1189" y="897730"/>
            <a:ext cx="9144000" cy="4245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1136782546" name="Bildplatzhalter 3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1087042"/>
            <a:ext cx="9144000" cy="4056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1200">
                <a:solidFill>
                  <a:schemeClr val="tx1"/>
                </a:solidFill>
              </a:defRPr>
            </a:lvl1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CH"/>
              <a:t>Bild durch Klicken auf Symbol hinzufügen oder Bild anklicken und Bild via Mediaset auswählen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_Weisser Text vor Hintergrundbild, mit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587338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 lang="de-CH"/>
          </a:p>
        </p:txBody>
      </p:sp>
      <p:sp>
        <p:nvSpPr>
          <p:cNvPr id="2110103765" name="Rechteck 4"/>
          <p:cNvSpPr/>
          <p:nvPr/>
        </p:nvSpPr>
        <p:spPr bwMode="auto">
          <a:xfrm>
            <a:off x="1189" y="897730"/>
            <a:ext cx="9144000" cy="4245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1280468523" name="Bildplatzhalter 3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1087042"/>
            <a:ext cx="9144000" cy="4056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1200">
                <a:solidFill>
                  <a:schemeClr val="tx1"/>
                </a:solidFill>
              </a:defRPr>
            </a:lvl1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DE"/>
              <a:t>1. Bild einfügen durch Bild anklicken und Bild via </a:t>
            </a:r>
            <a:r>
              <a:rPr lang="de-CH"/>
              <a:t>Mediaset auswählen oder via Einfügen &gt; Bilder</a:t>
            </a:r>
            <a:br>
              <a:rPr lang="de-CH"/>
            </a:br>
            <a:r>
              <a:rPr lang="de-CH"/>
              <a:t>2. Bild verdunkeln &gt; Rechtsklick auf Bild &gt; Grafik formatieren &gt; Bildkorrekturen &gt; Helligkeit</a:t>
            </a:r>
            <a:endParaRPr/>
          </a:p>
        </p:txBody>
      </p:sp>
      <p:sp>
        <p:nvSpPr>
          <p:cNvPr id="1164362554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01249" y="2030581"/>
            <a:ext cx="8141501" cy="21761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600"/>
              </a:lnSpc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3_Weisser Text vor Hintergrundbil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7483241" name="Rechteck 4"/>
          <p:cNvSpPr/>
          <p:nvPr/>
        </p:nvSpPr>
        <p:spPr bwMode="auto">
          <a:xfrm>
            <a:off x="1189" y="897730"/>
            <a:ext cx="9144000" cy="4245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83124698" name="Bildplatzhalter 3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1087042"/>
            <a:ext cx="9144000" cy="4056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1200">
                <a:solidFill>
                  <a:schemeClr val="tx1"/>
                </a:solidFill>
              </a:defRPr>
            </a:lvl1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DE"/>
              <a:t>1. Bild einfügen durch Bild anklicken und Bild via </a:t>
            </a:r>
            <a:r>
              <a:rPr lang="de-CH"/>
              <a:t>Mediaset auswählen oder via Einfügen &gt; Bilder</a:t>
            </a:r>
            <a:br>
              <a:rPr lang="de-CH"/>
            </a:br>
            <a:r>
              <a:rPr lang="de-CH"/>
              <a:t>2. Bild verdunkeln &gt; Rechtsklick auf Bild &gt; Grafik formatieren &gt; Bildkorrekturen &gt; Helligkeit</a:t>
            </a:r>
            <a:endParaRPr/>
          </a:p>
        </p:txBody>
      </p:sp>
      <p:sp>
        <p:nvSpPr>
          <p:cNvPr id="2024265492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01249" y="2030581"/>
            <a:ext cx="8141501" cy="21761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600"/>
              </a:lnSpc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_Bild Hintergrund 1 Punk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9589200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 lang="de-CH"/>
          </a:p>
        </p:txBody>
      </p:sp>
      <p:sp>
        <p:nvSpPr>
          <p:cNvPr id="1879836742" name="Rechteck 4"/>
          <p:cNvSpPr/>
          <p:nvPr userDrawn="1"/>
        </p:nvSpPr>
        <p:spPr bwMode="auto"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1846175939" name="Bildplatzhalter 3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1087041"/>
            <a:ext cx="9144000" cy="40564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850">
                <a:solidFill>
                  <a:schemeClr val="tx1"/>
                </a:solidFill>
              </a:defRPr>
            </a:lvl1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DE"/>
              <a:t>1. Hintergrundbild zuerst einfügen durch klicken auf Bild, dann entweder via </a:t>
            </a:r>
            <a:r>
              <a:rPr lang="de-CH"/>
              <a:t>Mediaset oder via Einfügen &gt; Bilder / 2. Bild verdunkeln &gt; Rechtsklick auf Bild &gt; Grafik formatieren &gt; Bildkorrekturen &gt; Helligkeit</a:t>
            </a:r>
            <a:endParaRPr/>
          </a:p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endParaRPr lang="de-CH"/>
          </a:p>
        </p:txBody>
      </p:sp>
      <p:sp>
        <p:nvSpPr>
          <p:cNvPr id="760236316" name="Textplatzhalter 1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295399" y="2131694"/>
            <a:ext cx="7490223" cy="2002754"/>
          </a:xfrm>
          <a:prstGeom prst="roundRect">
            <a:avLst>
              <a:gd name="adj" fmla="val 865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216000" tIns="540000" rIns="216000" bIns="21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</p:txBody>
      </p:sp>
      <p:sp>
        <p:nvSpPr>
          <p:cNvPr id="270859733" name="Textplatzhalter 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295399" y="1517688"/>
            <a:ext cx="7490223" cy="914086"/>
          </a:xfrm>
          <a:prstGeom prst="round2SameRect">
            <a:avLst>
              <a:gd name="adj1" fmla="val 1922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216000" tIns="180000" rIns="360000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799692620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8244510" y="1747621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_Bild Hintergrund 2 Punk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8905687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 lang="de-CH"/>
          </a:p>
        </p:txBody>
      </p:sp>
      <p:sp>
        <p:nvSpPr>
          <p:cNvPr id="1590827294" name="Rechteck 4"/>
          <p:cNvSpPr/>
          <p:nvPr userDrawn="1"/>
        </p:nvSpPr>
        <p:spPr bwMode="auto"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858292164" name="Bildplatzhalter 3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1087041"/>
            <a:ext cx="9144000" cy="40564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850">
                <a:solidFill>
                  <a:schemeClr val="tx1"/>
                </a:solidFill>
              </a:defRPr>
            </a:lvl1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DE"/>
              <a:t>1. Hintergrundbild zuerst einfügen durch klicken auf Bild, dann entweder via </a:t>
            </a:r>
            <a:r>
              <a:rPr lang="de-CH"/>
              <a:t>Mediaset oder via Einfügen &gt; Bilder / 2. Bild verdunkeln &gt; Rechtsklick auf Bild &gt; Grafik formatieren &gt; Bildkorrekturen &gt; Helligkeit</a:t>
            </a:r>
            <a:endParaRPr/>
          </a:p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endParaRPr lang="de-CH"/>
          </a:p>
        </p:txBody>
      </p:sp>
      <p:sp>
        <p:nvSpPr>
          <p:cNvPr id="1422399833" name="Textplatzhalter 1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312941" y="2131694"/>
            <a:ext cx="3641856" cy="2561750"/>
          </a:xfrm>
          <a:prstGeom prst="roundRect">
            <a:avLst>
              <a:gd name="adj" fmla="val 597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216000" tIns="540000" rIns="216000" bIns="21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</p:txBody>
      </p:sp>
      <p:sp>
        <p:nvSpPr>
          <p:cNvPr id="1104424622" name="Textplatzhalter 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312941" y="1517688"/>
            <a:ext cx="3641856" cy="960041"/>
          </a:xfrm>
          <a:prstGeom prst="round2SameRect">
            <a:avLst>
              <a:gd name="adj1" fmla="val 18288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216000" tIns="180000" rIns="360000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1873715850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4447913" y="1747621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  <p:sp>
        <p:nvSpPr>
          <p:cNvPr id="1589115876" name="Textplatzhalter 10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143367" y="2131694"/>
            <a:ext cx="3641857" cy="2561750"/>
          </a:xfrm>
          <a:prstGeom prst="roundRect">
            <a:avLst>
              <a:gd name="adj" fmla="val 597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216000" tIns="540000" rIns="216000" bIns="21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</p:txBody>
      </p:sp>
      <p:sp>
        <p:nvSpPr>
          <p:cNvPr id="987681110" name="Textplatzhalter 2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143367" y="1517688"/>
            <a:ext cx="3641857" cy="960041"/>
          </a:xfrm>
          <a:prstGeom prst="round2SameRect">
            <a:avLst>
              <a:gd name="adj1" fmla="val 18288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216000" tIns="180000" rIns="360000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1287459232" name="Bildplatzhalter 4"/>
          <p:cNvSpPr>
            <a:spLocks noGrp="1"/>
          </p:cNvSpPr>
          <p:nvPr>
            <p:ph type="pic" sz="quarter" idx="20" hasCustomPrompt="1"/>
          </p:nvPr>
        </p:nvSpPr>
        <p:spPr bwMode="auto">
          <a:xfrm>
            <a:off x="8278340" y="1747621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_Bild Hintergrund 3 Punk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3424898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 lang="de-CH"/>
          </a:p>
        </p:txBody>
      </p:sp>
      <p:sp>
        <p:nvSpPr>
          <p:cNvPr id="1856664725" name="Rechteck 4"/>
          <p:cNvSpPr/>
          <p:nvPr userDrawn="1"/>
        </p:nvSpPr>
        <p:spPr bwMode="auto"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CH" sz="1350"/>
          </a:p>
        </p:txBody>
      </p:sp>
      <p:sp>
        <p:nvSpPr>
          <p:cNvPr id="927130039" name="Bildplatzhalter 3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1087041"/>
            <a:ext cx="9144000" cy="40564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 sz="850">
                <a:solidFill>
                  <a:schemeClr val="tx1"/>
                </a:solidFill>
              </a:defRPr>
            </a:lvl1pPr>
          </a:lstStyle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r>
              <a:rPr lang="de-DE"/>
              <a:t>1. Hintergrundbild zuerst einfügen durch klicken auf Bild, dann entweder via </a:t>
            </a:r>
            <a:r>
              <a:rPr lang="de-CH"/>
              <a:t>Mediaset oder via Einfügen &gt; Bilder / 2. Bild verdunkeln &gt; Rechtsklick auf Bild &gt; Grafik formatieren &gt; Bildkorrekturen &gt; Helligkeit</a:t>
            </a:r>
            <a:endParaRPr/>
          </a:p>
          <a:p>
            <a:pPr marL="201216" marR="0" lvl="0" indent="-201216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defRPr/>
            </a:pPr>
            <a:endParaRPr lang="de-CH"/>
          </a:p>
        </p:txBody>
      </p:sp>
      <p:sp>
        <p:nvSpPr>
          <p:cNvPr id="8578400" name="Textplatzhalter 1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306319" y="2336229"/>
            <a:ext cx="2325292" cy="2372856"/>
          </a:xfrm>
          <a:prstGeom prst="roundRect">
            <a:avLst>
              <a:gd name="adj" fmla="val 6521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72000" tIns="540000" rIns="216000" bIns="21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</p:txBody>
      </p:sp>
      <p:sp>
        <p:nvSpPr>
          <p:cNvPr id="1116517255" name="Textplatzhalter 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306319" y="1517688"/>
            <a:ext cx="2325292" cy="1177665"/>
          </a:xfrm>
          <a:prstGeom prst="round2SameRect">
            <a:avLst>
              <a:gd name="adj1" fmla="val 1828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72000" tIns="72000" rIns="72000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462936700" name="Textplatzhalter 10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460527" y="2320588"/>
            <a:ext cx="2325292" cy="2372856"/>
          </a:xfrm>
          <a:prstGeom prst="roundRect">
            <a:avLst>
              <a:gd name="adj" fmla="val 6521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72000" tIns="540000" rIns="216000" bIns="21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</p:txBody>
      </p:sp>
      <p:sp>
        <p:nvSpPr>
          <p:cNvPr id="843035286" name="Textplatzhalter 2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460527" y="1517688"/>
            <a:ext cx="2325292" cy="1177665"/>
          </a:xfrm>
          <a:prstGeom prst="round2SameRect">
            <a:avLst>
              <a:gd name="adj1" fmla="val 1828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72000" tIns="72000" rIns="72000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1748298058" name="Textplatzhalter 10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3883423" y="2320588"/>
            <a:ext cx="2325292" cy="2372856"/>
          </a:xfrm>
          <a:prstGeom prst="roundRect">
            <a:avLst>
              <a:gd name="adj" fmla="val 6521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72000" tIns="540000" rIns="216000" bIns="21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</p:txBody>
      </p:sp>
      <p:sp>
        <p:nvSpPr>
          <p:cNvPr id="571468205" name="Textplatzhalter 2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3883423" y="1517688"/>
            <a:ext cx="2325292" cy="1177665"/>
          </a:xfrm>
          <a:prstGeom prst="round2SameRect">
            <a:avLst>
              <a:gd name="adj1" fmla="val 1828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72000" tIns="72000" rIns="72000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3_Tabelle und Text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8080501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940973927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234638697" name="Tabellenplatzhalter 5"/>
          <p:cNvSpPr>
            <a:spLocks noGrp="1"/>
          </p:cNvSpPr>
          <p:nvPr>
            <p:ph type="tbl" sz="quarter" idx="11"/>
          </p:nvPr>
        </p:nvSpPr>
        <p:spPr bwMode="auto">
          <a:xfrm>
            <a:off x="3525671" y="1248966"/>
            <a:ext cx="5257694" cy="3239690"/>
          </a:xfrm>
        </p:spPr>
        <p:txBody>
          <a:bodyPr/>
          <a:lstStyle>
            <a:lvl1pPr>
              <a:defRPr sz="2100"/>
            </a:lvl1pPr>
          </a:lstStyle>
          <a:p>
            <a:pPr>
              <a:defRPr/>
            </a:pPr>
            <a:r>
              <a:rPr lang="de-DE"/>
              <a:t>Tabelle durch Klicken auf Symbol hinzufügen</a:t>
            </a:r>
            <a:endParaRPr lang="de-CH"/>
          </a:p>
        </p:txBody>
      </p:sp>
      <p:sp>
        <p:nvSpPr>
          <p:cNvPr id="1188396652" name="Textplatzhalter 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295399" y="1248967"/>
            <a:ext cx="2163367" cy="323969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nhaltsverzeichnis 3 Punkte Balken Weis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9542856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570454048" name="Abgerundetes Rechteck 30"/>
          <p:cNvSpPr/>
          <p:nvPr userDrawn="1"/>
        </p:nvSpPr>
        <p:spPr bwMode="auto">
          <a:xfrm>
            <a:off x="1304557" y="2374399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671958791" name="Abgerundetes Rechteck 28"/>
          <p:cNvSpPr/>
          <p:nvPr userDrawn="1"/>
        </p:nvSpPr>
        <p:spPr bwMode="auto">
          <a:xfrm>
            <a:off x="1304557" y="1735351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392882318" name="Abgerundetes Rechteck 25"/>
          <p:cNvSpPr/>
          <p:nvPr/>
        </p:nvSpPr>
        <p:spPr bwMode="auto">
          <a:xfrm>
            <a:off x="1304557" y="1109186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347999016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78861390" name="Textplatzhalter 10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2001091" y="2443414"/>
            <a:ext cx="6056653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3 </a:t>
            </a:r>
            <a:r>
              <a:rPr lang="de-DE"/>
              <a:t>hinzufügen</a:t>
            </a:r>
            <a:endParaRPr/>
          </a:p>
        </p:txBody>
      </p:sp>
      <p:sp>
        <p:nvSpPr>
          <p:cNvPr id="1150865998" name="Textplatzhalter 10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2001091" y="1804365"/>
            <a:ext cx="6056653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2 </a:t>
            </a:r>
            <a:r>
              <a:rPr lang="de-DE"/>
              <a:t>hinzufügen</a:t>
            </a:r>
            <a:endParaRPr/>
          </a:p>
        </p:txBody>
      </p:sp>
      <p:sp>
        <p:nvSpPr>
          <p:cNvPr id="159977969" name="Textplatzhalter 10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2001091" y="1178199"/>
            <a:ext cx="6056653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1 </a:t>
            </a:r>
            <a:r>
              <a:rPr lang="de-DE"/>
              <a:t>hinzufügen</a:t>
            </a:r>
            <a:endParaRPr/>
          </a:p>
        </p:txBody>
      </p:sp>
      <p:sp>
        <p:nvSpPr>
          <p:cNvPr id="2062050832" name="Bildplatzhalter 8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1422531" y="2455193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/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891467494" name="Bildplatzhalter 6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1427397" y="1816240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/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166225629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1426687" y="1178201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/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3_Tabelle gross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9523512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2089747707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78575219" name="Tabellenplatzhalter 5"/>
          <p:cNvSpPr>
            <a:spLocks noGrp="1"/>
          </p:cNvSpPr>
          <p:nvPr>
            <p:ph type="tbl" sz="quarter" idx="11"/>
          </p:nvPr>
        </p:nvSpPr>
        <p:spPr bwMode="auto">
          <a:xfrm>
            <a:off x="1295400" y="1248966"/>
            <a:ext cx="7478440" cy="3239690"/>
          </a:xfrm>
        </p:spPr>
        <p:txBody>
          <a:bodyPr/>
          <a:lstStyle>
            <a:lvl1pPr>
              <a:defRPr sz="2100"/>
            </a:lvl1pPr>
          </a:lstStyle>
          <a:p>
            <a:pPr>
              <a:defRPr/>
            </a:pPr>
            <a:r>
              <a:rPr lang="de-DE"/>
              <a:t>Tabelle durch Klicken auf Symbol hinzufügen</a:t>
            </a:r>
            <a:endParaRPr lang="de-CH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4_Diagramm und Text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3690375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76501535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364590436" name="Diagrammplatzhalter 5"/>
          <p:cNvSpPr>
            <a:spLocks noGrp="1"/>
          </p:cNvSpPr>
          <p:nvPr>
            <p:ph type="chart" sz="quarter" idx="11"/>
          </p:nvPr>
        </p:nvSpPr>
        <p:spPr bwMode="auto">
          <a:xfrm>
            <a:off x="3524250" y="1248966"/>
            <a:ext cx="5256900" cy="3239690"/>
          </a:xfrm>
        </p:spPr>
        <p:txBody>
          <a:bodyPr/>
          <a:lstStyle>
            <a:lvl1pPr>
              <a:defRPr sz="2100"/>
            </a:lvl1pPr>
          </a:lstStyle>
          <a:p>
            <a:pPr>
              <a:defRPr/>
            </a:pPr>
            <a:r>
              <a:rPr lang="de-DE"/>
              <a:t>Diagramm durch Klicken auf Symbol hinzufügen</a:t>
            </a:r>
            <a:endParaRPr lang="de-CH"/>
          </a:p>
        </p:txBody>
      </p:sp>
      <p:sp>
        <p:nvSpPr>
          <p:cNvPr id="2073573157" name="Textplatzhalter 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295399" y="1248967"/>
            <a:ext cx="2163367" cy="323969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4_Diagramm gross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6618360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337138619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640917922" name="Diagrammplatzhalter 5"/>
          <p:cNvSpPr>
            <a:spLocks noGrp="1"/>
          </p:cNvSpPr>
          <p:nvPr>
            <p:ph type="chart" sz="quarter" idx="11"/>
          </p:nvPr>
        </p:nvSpPr>
        <p:spPr bwMode="auto">
          <a:xfrm>
            <a:off x="1295400" y="1248966"/>
            <a:ext cx="7478441" cy="3239690"/>
          </a:xfrm>
        </p:spPr>
        <p:txBody>
          <a:bodyPr/>
          <a:lstStyle>
            <a:lvl1pPr>
              <a:defRPr sz="2100"/>
            </a:lvl1pPr>
          </a:lstStyle>
          <a:p>
            <a:pPr>
              <a:defRPr/>
            </a:pPr>
            <a:r>
              <a:rPr lang="de-DE"/>
              <a:t>Diagramm durch Klicken auf Symbol hinzufügen</a:t>
            </a:r>
            <a:endParaRPr lang="de-CH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Details 6 Punkte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41253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961588521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2022572895" name="Ellipse 12"/>
          <p:cNvSpPr/>
          <p:nvPr/>
        </p:nvSpPr>
        <p:spPr bwMode="auto">
          <a:xfrm>
            <a:off x="1301669" y="1258251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875835624" name="Textplatzhalter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2131429" y="1258251"/>
            <a:ext cx="2858473" cy="64129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1 durch Klicken hinzufügen</a:t>
            </a:r>
            <a:endParaRPr lang="de-CH"/>
          </a:p>
        </p:txBody>
      </p:sp>
      <p:sp>
        <p:nvSpPr>
          <p:cNvPr id="1295612250" name="Ellipse 16"/>
          <p:cNvSpPr/>
          <p:nvPr/>
        </p:nvSpPr>
        <p:spPr bwMode="auto">
          <a:xfrm>
            <a:off x="5096990" y="1253526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2015085493" name="Textplatzhalter 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926750" y="1253526"/>
            <a:ext cx="2858473" cy="641290"/>
          </a:xfrm>
        </p:spPr>
        <p:txBody>
          <a:bodyPr anchor="ctr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4 durch Klicken hinzufügen</a:t>
            </a:r>
            <a:endParaRPr lang="de-CH"/>
          </a:p>
        </p:txBody>
      </p:sp>
      <p:sp>
        <p:nvSpPr>
          <p:cNvPr id="1974348483" name="Ellipse 19"/>
          <p:cNvSpPr/>
          <p:nvPr/>
        </p:nvSpPr>
        <p:spPr bwMode="auto">
          <a:xfrm>
            <a:off x="1301669" y="3439840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601465081" name="Textplatzhalter 4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116202" y="3439840"/>
            <a:ext cx="2858473" cy="641290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3 durch Klicken hinzufügen</a:t>
            </a:r>
            <a:endParaRPr lang="de-CH"/>
          </a:p>
        </p:txBody>
      </p:sp>
      <p:sp>
        <p:nvSpPr>
          <p:cNvPr id="1430458119" name="Ellipse 22"/>
          <p:cNvSpPr/>
          <p:nvPr/>
        </p:nvSpPr>
        <p:spPr bwMode="auto">
          <a:xfrm>
            <a:off x="1301669" y="2347531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298104590" name="Textplatzhalter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131429" y="2347531"/>
            <a:ext cx="2858473" cy="641290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2 durch Klicken hinzufügen</a:t>
            </a:r>
            <a:endParaRPr lang="de-CH"/>
          </a:p>
        </p:txBody>
      </p:sp>
      <p:sp>
        <p:nvSpPr>
          <p:cNvPr id="1493909961" name="Ellipse 25"/>
          <p:cNvSpPr/>
          <p:nvPr/>
        </p:nvSpPr>
        <p:spPr bwMode="auto">
          <a:xfrm>
            <a:off x="5085606" y="2362855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938070" name="Textplatzhalter 4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5915367" y="2362855"/>
            <a:ext cx="2858473" cy="641290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5 durch Klicken hinzufügen</a:t>
            </a:r>
            <a:endParaRPr lang="de-CH"/>
          </a:p>
        </p:txBody>
      </p:sp>
      <p:sp>
        <p:nvSpPr>
          <p:cNvPr id="2051913289" name="Ellipse 28"/>
          <p:cNvSpPr/>
          <p:nvPr/>
        </p:nvSpPr>
        <p:spPr bwMode="auto">
          <a:xfrm>
            <a:off x="5085606" y="3467943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169277410" name="Textplatzhalter 4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915367" y="3467943"/>
            <a:ext cx="2858473" cy="641290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6 durch Klicken hinzufügen</a:t>
            </a:r>
            <a:endParaRPr lang="de-CH"/>
          </a:p>
        </p:txBody>
      </p:sp>
      <p:sp>
        <p:nvSpPr>
          <p:cNvPr id="1537753894" name="Bildplatzhalter 48"/>
          <p:cNvSpPr>
            <a:spLocks noGrp="1"/>
          </p:cNvSpPr>
          <p:nvPr>
            <p:ph type="pic" sz="quarter" idx="33" hasCustomPrompt="1"/>
          </p:nvPr>
        </p:nvSpPr>
        <p:spPr bwMode="auto">
          <a:xfrm>
            <a:off x="5237182" y="3619519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e-CH"/>
              <a:t>6 Bild klicken &gt; Mediaset</a:t>
            </a:r>
            <a:endParaRPr/>
          </a:p>
        </p:txBody>
      </p:sp>
      <p:sp>
        <p:nvSpPr>
          <p:cNvPr id="1305786500" name="Bildplatzhalter 46"/>
          <p:cNvSpPr>
            <a:spLocks noGrp="1"/>
          </p:cNvSpPr>
          <p:nvPr>
            <p:ph type="pic" sz="quarter" idx="32" hasCustomPrompt="1"/>
          </p:nvPr>
        </p:nvSpPr>
        <p:spPr bwMode="auto">
          <a:xfrm>
            <a:off x="5237182" y="2514430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e-CH"/>
              <a:t>5 Bild klicken &gt; Mediaset</a:t>
            </a:r>
            <a:endParaRPr/>
          </a:p>
        </p:txBody>
      </p:sp>
      <p:sp>
        <p:nvSpPr>
          <p:cNvPr id="905490447" name="Bildplatzhalter 44"/>
          <p:cNvSpPr>
            <a:spLocks noGrp="1"/>
          </p:cNvSpPr>
          <p:nvPr>
            <p:ph type="pic" sz="quarter" idx="31" hasCustomPrompt="1"/>
          </p:nvPr>
        </p:nvSpPr>
        <p:spPr bwMode="auto">
          <a:xfrm>
            <a:off x="5248566" y="1422355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1620439606" name="Bildplatzhalter 42"/>
          <p:cNvSpPr>
            <a:spLocks noGrp="1"/>
          </p:cNvSpPr>
          <p:nvPr>
            <p:ph type="pic" sz="quarter" idx="30" hasCustomPrompt="1"/>
          </p:nvPr>
        </p:nvSpPr>
        <p:spPr bwMode="auto">
          <a:xfrm>
            <a:off x="1453244" y="3591415"/>
            <a:ext cx="338138" cy="338138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55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392852995" name="Bildplatzhalter 40"/>
          <p:cNvSpPr>
            <a:spLocks noGrp="1"/>
          </p:cNvSpPr>
          <p:nvPr>
            <p:ph type="pic" sz="quarter" idx="29" hasCustomPrompt="1"/>
          </p:nvPr>
        </p:nvSpPr>
        <p:spPr bwMode="auto">
          <a:xfrm>
            <a:off x="1453244" y="2499106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81459595" name="Bildplatzhalter 38"/>
          <p:cNvSpPr>
            <a:spLocks noGrp="1"/>
          </p:cNvSpPr>
          <p:nvPr>
            <p:ph type="pic" sz="quarter" idx="28" hasCustomPrompt="1"/>
          </p:nvPr>
        </p:nvSpPr>
        <p:spPr bwMode="auto">
          <a:xfrm>
            <a:off x="1453244" y="1410423"/>
            <a:ext cx="338138" cy="336947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Services 6 Punkte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8722711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527585417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762314778" name="Textplatzhalter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2151307" y="1258251"/>
            <a:ext cx="2858473" cy="295937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Titel 1 hinzufügen</a:t>
            </a:r>
            <a:endParaRPr lang="de-CH"/>
          </a:p>
        </p:txBody>
      </p:sp>
      <p:sp>
        <p:nvSpPr>
          <p:cNvPr id="353725952" name="Textplatzhalter 4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2151307" y="1554188"/>
            <a:ext cx="2858473" cy="641290"/>
          </a:xfrm>
        </p:spPr>
        <p:txBody>
          <a:bodyPr anchor="t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2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204997457" name="Textplatzhalter 4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2151307" y="2340943"/>
            <a:ext cx="2858473" cy="295937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Titel 2 hinzufügen</a:t>
            </a:r>
            <a:endParaRPr lang="de-CH"/>
          </a:p>
        </p:txBody>
      </p:sp>
      <p:sp>
        <p:nvSpPr>
          <p:cNvPr id="1535993171" name="Textplatzhalter 4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2151307" y="2636880"/>
            <a:ext cx="2858473" cy="641290"/>
          </a:xfrm>
        </p:spPr>
        <p:txBody>
          <a:bodyPr anchor="t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2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990862759" name="Textplatzhalter 4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2136080" y="3439840"/>
            <a:ext cx="2858473" cy="295937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Titel 3 hinzufügen</a:t>
            </a:r>
            <a:endParaRPr lang="de-CH"/>
          </a:p>
        </p:txBody>
      </p:sp>
      <p:sp>
        <p:nvSpPr>
          <p:cNvPr id="842773859" name="Textplatzhalter 4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2136080" y="3747366"/>
            <a:ext cx="2858473" cy="641290"/>
          </a:xfrm>
        </p:spPr>
        <p:txBody>
          <a:bodyPr anchor="t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2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2119715093" name="Textplatzhalter 4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5915367" y="1246262"/>
            <a:ext cx="2858473" cy="295937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Titel 4 hinzufügen</a:t>
            </a:r>
            <a:endParaRPr lang="de-CH"/>
          </a:p>
        </p:txBody>
      </p:sp>
      <p:sp>
        <p:nvSpPr>
          <p:cNvPr id="1931738418" name="Textplatzhalter 4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5915367" y="1553789"/>
            <a:ext cx="2858473" cy="641290"/>
          </a:xfrm>
        </p:spPr>
        <p:txBody>
          <a:bodyPr anchor="t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2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824296866" name="Textplatzhalter 4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5915367" y="2347531"/>
            <a:ext cx="2858473" cy="295937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Titel 5 hinzufügen</a:t>
            </a:r>
            <a:endParaRPr lang="de-CH"/>
          </a:p>
        </p:txBody>
      </p:sp>
      <p:sp>
        <p:nvSpPr>
          <p:cNvPr id="627450985" name="Textplatzhalter 4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5915367" y="2655057"/>
            <a:ext cx="2858473" cy="641290"/>
          </a:xfrm>
        </p:spPr>
        <p:txBody>
          <a:bodyPr anchor="t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2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67210423" name="Textplatzhalter 4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5915367" y="3451429"/>
            <a:ext cx="2858473" cy="295937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Titel 6 hinzufügen</a:t>
            </a:r>
            <a:endParaRPr lang="de-CH"/>
          </a:p>
        </p:txBody>
      </p:sp>
      <p:sp>
        <p:nvSpPr>
          <p:cNvPr id="420005826" name="Textplatzhalter 4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5915367" y="3758956"/>
            <a:ext cx="2858473" cy="641290"/>
          </a:xfrm>
        </p:spPr>
        <p:txBody>
          <a:bodyPr anchor="t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2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352953163" name="Bildplatzhalter Rechts unten"/>
          <p:cNvSpPr>
            <a:spLocks noGrp="1"/>
          </p:cNvSpPr>
          <p:nvPr>
            <p:ph type="pic" sz="quarter" idx="26" hasCustomPrompt="1"/>
          </p:nvPr>
        </p:nvSpPr>
        <p:spPr bwMode="auto">
          <a:xfrm>
            <a:off x="5237501" y="3448597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6 Bild klicken &gt; Mediaset</a:t>
            </a:r>
            <a:endParaRPr/>
          </a:p>
        </p:txBody>
      </p:sp>
      <p:sp>
        <p:nvSpPr>
          <p:cNvPr id="686787905" name="Bildplatzhalter Rechts mitte"/>
          <p:cNvSpPr>
            <a:spLocks noGrp="1"/>
          </p:cNvSpPr>
          <p:nvPr>
            <p:ph type="pic" sz="quarter" idx="24" hasCustomPrompt="1"/>
          </p:nvPr>
        </p:nvSpPr>
        <p:spPr bwMode="auto">
          <a:xfrm>
            <a:off x="5237501" y="2343830"/>
            <a:ext cx="337500" cy="337500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550"/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5 Bild klicken &gt; Mediaset</a:t>
            </a:r>
            <a:endParaRPr/>
          </a:p>
          <a:p>
            <a:pPr>
              <a:defRPr/>
            </a:pPr>
            <a:endParaRPr lang="de-CH"/>
          </a:p>
        </p:txBody>
      </p:sp>
      <p:sp>
        <p:nvSpPr>
          <p:cNvPr id="456621898" name="Bildplatzhalter Rechts Oben"/>
          <p:cNvSpPr>
            <a:spLocks noGrp="1"/>
          </p:cNvSpPr>
          <p:nvPr>
            <p:ph type="pic" sz="quarter" idx="22" hasCustomPrompt="1"/>
          </p:nvPr>
        </p:nvSpPr>
        <p:spPr bwMode="auto">
          <a:xfrm>
            <a:off x="5237501" y="1260287"/>
            <a:ext cx="337500" cy="337500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550"/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4 Bild klicken &gt; Mediaset</a:t>
            </a:r>
            <a:endParaRPr/>
          </a:p>
          <a:p>
            <a:pPr>
              <a:defRPr/>
            </a:pPr>
            <a:endParaRPr lang="de-CH"/>
          </a:p>
        </p:txBody>
      </p:sp>
      <p:sp>
        <p:nvSpPr>
          <p:cNvPr id="1090658598" name="Bildplatzhalter Links unten"/>
          <p:cNvSpPr>
            <a:spLocks noGrp="1"/>
          </p:cNvSpPr>
          <p:nvPr>
            <p:ph type="pic" sz="quarter" idx="20" hasCustomPrompt="1"/>
          </p:nvPr>
        </p:nvSpPr>
        <p:spPr bwMode="auto">
          <a:xfrm>
            <a:off x="1322553" y="3448597"/>
            <a:ext cx="337500" cy="337500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550"/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3 Bild klicken &gt; Mediaset</a:t>
            </a:r>
            <a:endParaRPr/>
          </a:p>
          <a:p>
            <a:pPr>
              <a:defRPr/>
            </a:pPr>
            <a:endParaRPr lang="de-CH"/>
          </a:p>
        </p:txBody>
      </p:sp>
      <p:sp>
        <p:nvSpPr>
          <p:cNvPr id="855978549" name="Bildplatzhalter Links mitte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1322553" y="2353424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/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842543421" name="Bildplatzhalter Links oben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1322553" y="1258250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/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Facts 8 Punkte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0513421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32402636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702030339" name="Textplatzhalter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216162" y="1672144"/>
            <a:ext cx="1570466" cy="598185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Zahl hinzufügen</a:t>
            </a:r>
            <a:endParaRPr lang="de-CH"/>
          </a:p>
        </p:txBody>
      </p:sp>
      <p:sp>
        <p:nvSpPr>
          <p:cNvPr id="428455393" name="Textplatzhalter 4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315591" y="2285338"/>
            <a:ext cx="1570466" cy="631117"/>
          </a:xfrm>
        </p:spPr>
        <p:txBody>
          <a:bodyPr anchor="t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2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 lang="de-CH"/>
          </a:p>
        </p:txBody>
      </p:sp>
      <p:cxnSp>
        <p:nvCxnSpPr>
          <p:cNvPr id="1052595266" name="Gerader Verbinder 5"/>
          <p:cNvCxnSpPr/>
          <p:nvPr/>
        </p:nvCxnSpPr>
        <p:spPr bwMode="auto">
          <a:xfrm>
            <a:off x="1299354" y="2972817"/>
            <a:ext cx="7488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04566912" name="Textplatzhalter 4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217407" y="2285338"/>
            <a:ext cx="1570466" cy="631117"/>
          </a:xfrm>
        </p:spPr>
        <p:txBody>
          <a:bodyPr anchor="t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2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318855897" name="Textplatzhalter 4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3288344" y="1672144"/>
            <a:ext cx="1570466" cy="598185"/>
          </a:xfrm>
        </p:spPr>
        <p:txBody>
          <a:bodyPr anchor="t"/>
          <a:lstStyle>
            <a:lvl1pPr marL="0" marR="0" indent="0" algn="l" defTabSz="6858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Zahl hinzufügen</a:t>
            </a:r>
            <a:endParaRPr lang="de-CH"/>
          </a:p>
          <a:p>
            <a:pPr lvl="0">
              <a:defRPr/>
            </a:pPr>
            <a:endParaRPr lang="de-CH"/>
          </a:p>
        </p:txBody>
      </p:sp>
      <p:sp>
        <p:nvSpPr>
          <p:cNvPr id="963652798" name="Textplatzhalter 4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3288344" y="2285338"/>
            <a:ext cx="1570466" cy="631117"/>
          </a:xfrm>
        </p:spPr>
        <p:txBody>
          <a:bodyPr anchor="t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2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70639069" name="Textplatzhalter 4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5244653" y="2285338"/>
            <a:ext cx="1570466" cy="631117"/>
          </a:xfrm>
        </p:spPr>
        <p:txBody>
          <a:bodyPr anchor="t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2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 lang="de-CH"/>
          </a:p>
        </p:txBody>
      </p:sp>
      <p:cxnSp>
        <p:nvCxnSpPr>
          <p:cNvPr id="2095176743" name="Gerader Verbinder 7"/>
          <p:cNvCxnSpPr/>
          <p:nvPr/>
        </p:nvCxnSpPr>
        <p:spPr bwMode="auto">
          <a:xfrm>
            <a:off x="2951593" y="1248966"/>
            <a:ext cx="0" cy="3348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44184" name="Gerader Verbinder 54"/>
          <p:cNvCxnSpPr/>
          <p:nvPr/>
        </p:nvCxnSpPr>
        <p:spPr bwMode="auto">
          <a:xfrm>
            <a:off x="4910138" y="1249200"/>
            <a:ext cx="0" cy="3348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1453720" name="Gerader Verbinder 55"/>
          <p:cNvCxnSpPr/>
          <p:nvPr/>
        </p:nvCxnSpPr>
        <p:spPr bwMode="auto">
          <a:xfrm>
            <a:off x="6885155" y="1248966"/>
            <a:ext cx="0" cy="3348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62232627" name="Textplatzhalter 4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299357" y="4060344"/>
            <a:ext cx="1570466" cy="631117"/>
          </a:xfrm>
        </p:spPr>
        <p:txBody>
          <a:bodyPr anchor="t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2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590737771" name="Textplatzhalter 4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3288344" y="4060344"/>
            <a:ext cx="1570466" cy="631117"/>
          </a:xfrm>
        </p:spPr>
        <p:txBody>
          <a:bodyPr anchor="t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2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587644268" name="Textplatzhalter 4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5244653" y="4060344"/>
            <a:ext cx="1570466" cy="631117"/>
          </a:xfrm>
        </p:spPr>
        <p:txBody>
          <a:bodyPr anchor="t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2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716656526" name="Textplatzhalter 4"/>
          <p:cNvSpPr>
            <a:spLocks noGrp="1"/>
          </p:cNvSpPr>
          <p:nvPr>
            <p:ph type="body" sz="quarter" idx="49" hasCustomPrompt="1"/>
          </p:nvPr>
        </p:nvSpPr>
        <p:spPr bwMode="auto">
          <a:xfrm>
            <a:off x="7214969" y="4060344"/>
            <a:ext cx="1570466" cy="631117"/>
          </a:xfrm>
        </p:spPr>
        <p:txBody>
          <a:bodyPr anchor="t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2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801710508" name="Bildplatzhalter Rechts unten"/>
          <p:cNvSpPr>
            <a:spLocks noGrp="1"/>
          </p:cNvSpPr>
          <p:nvPr>
            <p:ph type="pic" sz="quarter" idx="47" hasCustomPrompt="1"/>
          </p:nvPr>
        </p:nvSpPr>
        <p:spPr bwMode="auto">
          <a:xfrm>
            <a:off x="7214967" y="3033254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8 Bild klicken &gt; Mediaset</a:t>
            </a:r>
            <a:endParaRPr/>
          </a:p>
        </p:txBody>
      </p:sp>
      <p:sp>
        <p:nvSpPr>
          <p:cNvPr id="1488427954" name="Bildplatzhalter 3 Spalte unten"/>
          <p:cNvSpPr>
            <a:spLocks noGrp="1"/>
          </p:cNvSpPr>
          <p:nvPr>
            <p:ph type="pic" sz="quarter" idx="44" hasCustomPrompt="1"/>
          </p:nvPr>
        </p:nvSpPr>
        <p:spPr bwMode="auto">
          <a:xfrm>
            <a:off x="5244652" y="3033254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7 Bild klicken &gt; Mediaset</a:t>
            </a:r>
            <a:endParaRPr/>
          </a:p>
        </p:txBody>
      </p:sp>
      <p:sp>
        <p:nvSpPr>
          <p:cNvPr id="406294991" name="Bildplatzhalter 2 Spalte unten"/>
          <p:cNvSpPr>
            <a:spLocks noGrp="1"/>
          </p:cNvSpPr>
          <p:nvPr>
            <p:ph type="pic" sz="quarter" idx="41" hasCustomPrompt="1"/>
          </p:nvPr>
        </p:nvSpPr>
        <p:spPr bwMode="auto">
          <a:xfrm>
            <a:off x="3288343" y="3033254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6 Bild klicken &gt; Mediaset</a:t>
            </a:r>
            <a:endParaRPr/>
          </a:p>
        </p:txBody>
      </p:sp>
      <p:sp>
        <p:nvSpPr>
          <p:cNvPr id="635515836" name="Bildplatzhalter Links unten"/>
          <p:cNvSpPr>
            <a:spLocks noGrp="1"/>
          </p:cNvSpPr>
          <p:nvPr>
            <p:ph type="pic" sz="quarter" idx="38" hasCustomPrompt="1"/>
          </p:nvPr>
        </p:nvSpPr>
        <p:spPr bwMode="auto">
          <a:xfrm>
            <a:off x="1299356" y="3033254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5 Bild klicken &gt; Mediaset</a:t>
            </a:r>
            <a:endParaRPr/>
          </a:p>
        </p:txBody>
      </p:sp>
      <p:sp>
        <p:nvSpPr>
          <p:cNvPr id="1130584495" name="Bildplatzhalter Rechts oben"/>
          <p:cNvSpPr>
            <a:spLocks noGrp="1"/>
          </p:cNvSpPr>
          <p:nvPr>
            <p:ph type="pic" sz="quarter" idx="37" hasCustomPrompt="1"/>
          </p:nvPr>
        </p:nvSpPr>
        <p:spPr bwMode="auto">
          <a:xfrm>
            <a:off x="7217405" y="1258248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304045410" name="Bildplatzhalter 3 Spalte oben"/>
          <p:cNvSpPr>
            <a:spLocks noGrp="1"/>
          </p:cNvSpPr>
          <p:nvPr>
            <p:ph type="pic" sz="quarter" idx="36" hasCustomPrompt="1"/>
          </p:nvPr>
        </p:nvSpPr>
        <p:spPr bwMode="auto">
          <a:xfrm>
            <a:off x="5244652" y="1258248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768272114" name="Bildplatzhalter 2 Spalte oben"/>
          <p:cNvSpPr>
            <a:spLocks noGrp="1"/>
          </p:cNvSpPr>
          <p:nvPr>
            <p:ph type="pic" sz="quarter" idx="35" hasCustomPrompt="1"/>
          </p:nvPr>
        </p:nvSpPr>
        <p:spPr bwMode="auto">
          <a:xfrm>
            <a:off x="3288343" y="1258248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963051040" name="Bildplatzhalter Links oben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1315589" y="1258248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  <p:sp>
        <p:nvSpPr>
          <p:cNvPr id="1910832206" name="Textplatzhalter 4"/>
          <p:cNvSpPr>
            <a:spLocks noGrp="1"/>
          </p:cNvSpPr>
          <p:nvPr>
            <p:ph type="body" sz="quarter" idx="50" hasCustomPrompt="1"/>
          </p:nvPr>
        </p:nvSpPr>
        <p:spPr bwMode="auto">
          <a:xfrm>
            <a:off x="5244652" y="1672144"/>
            <a:ext cx="1570466" cy="598185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Zahl hinzufügen</a:t>
            </a:r>
            <a:endParaRPr lang="de-CH"/>
          </a:p>
        </p:txBody>
      </p:sp>
      <p:sp>
        <p:nvSpPr>
          <p:cNvPr id="1326368468" name="Textplatzhalter 4"/>
          <p:cNvSpPr>
            <a:spLocks noGrp="1"/>
          </p:cNvSpPr>
          <p:nvPr>
            <p:ph type="body" sz="quarter" idx="51" hasCustomPrompt="1"/>
          </p:nvPr>
        </p:nvSpPr>
        <p:spPr bwMode="auto">
          <a:xfrm>
            <a:off x="1315590" y="1672144"/>
            <a:ext cx="1570466" cy="598185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Zahl hinzufügen</a:t>
            </a:r>
            <a:endParaRPr lang="de-CH"/>
          </a:p>
        </p:txBody>
      </p:sp>
      <p:sp>
        <p:nvSpPr>
          <p:cNvPr id="1649759508" name="Textplatzhalter 4"/>
          <p:cNvSpPr>
            <a:spLocks noGrp="1"/>
          </p:cNvSpPr>
          <p:nvPr>
            <p:ph type="body" sz="quarter" idx="52" hasCustomPrompt="1"/>
          </p:nvPr>
        </p:nvSpPr>
        <p:spPr bwMode="auto">
          <a:xfrm>
            <a:off x="1299357" y="3456947"/>
            <a:ext cx="1570466" cy="598185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Zahl hinzufügen</a:t>
            </a:r>
            <a:endParaRPr lang="de-CH"/>
          </a:p>
        </p:txBody>
      </p:sp>
      <p:sp>
        <p:nvSpPr>
          <p:cNvPr id="667018242" name="Textplatzhalter 4"/>
          <p:cNvSpPr>
            <a:spLocks noGrp="1"/>
          </p:cNvSpPr>
          <p:nvPr>
            <p:ph type="body" sz="quarter" idx="53" hasCustomPrompt="1"/>
          </p:nvPr>
        </p:nvSpPr>
        <p:spPr bwMode="auto">
          <a:xfrm>
            <a:off x="3289607" y="3456947"/>
            <a:ext cx="1570466" cy="598185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Zahl hinzufügen</a:t>
            </a:r>
            <a:endParaRPr lang="de-CH"/>
          </a:p>
        </p:txBody>
      </p:sp>
      <p:sp>
        <p:nvSpPr>
          <p:cNvPr id="2042781482" name="Textplatzhalter 4"/>
          <p:cNvSpPr>
            <a:spLocks noGrp="1"/>
          </p:cNvSpPr>
          <p:nvPr>
            <p:ph type="body" sz="quarter" idx="54" hasCustomPrompt="1"/>
          </p:nvPr>
        </p:nvSpPr>
        <p:spPr bwMode="auto">
          <a:xfrm>
            <a:off x="5238939" y="3456947"/>
            <a:ext cx="1570466" cy="598185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Zahl hinzufügen</a:t>
            </a:r>
            <a:endParaRPr lang="de-CH"/>
          </a:p>
        </p:txBody>
      </p:sp>
      <p:sp>
        <p:nvSpPr>
          <p:cNvPr id="811934531" name="Textplatzhalter 4"/>
          <p:cNvSpPr>
            <a:spLocks noGrp="1"/>
          </p:cNvSpPr>
          <p:nvPr>
            <p:ph type="body" sz="quarter" idx="55" hasCustomPrompt="1"/>
          </p:nvPr>
        </p:nvSpPr>
        <p:spPr bwMode="auto">
          <a:xfrm>
            <a:off x="7216162" y="3456947"/>
            <a:ext cx="1570466" cy="598185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Zahl hinzufügen</a:t>
            </a:r>
            <a:endParaRPr lang="de-CH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Prozess 3 Punkte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3007169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799599583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cxnSp>
        <p:nvCxnSpPr>
          <p:cNvPr id="1765449137" name="Gerade Verbindung mit Pfeil 20"/>
          <p:cNvCxnSpPr/>
          <p:nvPr userDrawn="1"/>
        </p:nvCxnSpPr>
        <p:spPr bwMode="auto">
          <a:xfrm>
            <a:off x="2866135" y="1822801"/>
            <a:ext cx="1455461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69717162" name="Gerade Verbindung mit Pfeil 47"/>
          <p:cNvCxnSpPr/>
          <p:nvPr/>
        </p:nvCxnSpPr>
        <p:spPr bwMode="auto">
          <a:xfrm>
            <a:off x="5753476" y="1822801"/>
            <a:ext cx="1455461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03597377" name="Ellipse 49"/>
          <p:cNvSpPr/>
          <p:nvPr/>
        </p:nvSpPr>
        <p:spPr bwMode="auto">
          <a:xfrm>
            <a:off x="1743944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423640555" name="Ellipse 51"/>
          <p:cNvSpPr/>
          <p:nvPr/>
        </p:nvSpPr>
        <p:spPr bwMode="auto">
          <a:xfrm>
            <a:off x="4633787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356277591" name="Ellipse 53"/>
          <p:cNvSpPr/>
          <p:nvPr/>
        </p:nvSpPr>
        <p:spPr bwMode="auto">
          <a:xfrm>
            <a:off x="7518626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695593749" name="Textplatzhalter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816946" y="1536552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1</a:t>
            </a:r>
            <a:endParaRPr lang="de-CH"/>
          </a:p>
        </p:txBody>
      </p:sp>
      <p:sp>
        <p:nvSpPr>
          <p:cNvPr id="474956125" name="Textplatzhalter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709482" y="1536551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2</a:t>
            </a:r>
            <a:endParaRPr lang="de-CH"/>
          </a:p>
        </p:txBody>
      </p:sp>
      <p:sp>
        <p:nvSpPr>
          <p:cNvPr id="1806041984" name="Textplatzhalter 4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594321" y="1536551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3</a:t>
            </a:r>
            <a:endParaRPr lang="de-CH"/>
          </a:p>
        </p:txBody>
      </p:sp>
      <p:sp>
        <p:nvSpPr>
          <p:cNvPr id="1678253609" name="Textplatzhalter 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295401" y="2575229"/>
            <a:ext cx="1718836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2104559779" name="Textplatzhalter 4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4187450" y="2575229"/>
            <a:ext cx="1718836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403587368" name="Textplatzhalter 4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059817" y="2575229"/>
            <a:ext cx="1718836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Prozess 4 Punkte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9080662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616217422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cxnSp>
        <p:nvCxnSpPr>
          <p:cNvPr id="1090489871" name="Gerade Verbindung mit Pfeil 6"/>
          <p:cNvCxnSpPr/>
          <p:nvPr/>
        </p:nvCxnSpPr>
        <p:spPr bwMode="auto">
          <a:xfrm>
            <a:off x="2818945" y="1822801"/>
            <a:ext cx="60244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02598285" name="Gerade Verbindung mit Pfeil 47"/>
          <p:cNvCxnSpPr/>
          <p:nvPr/>
        </p:nvCxnSpPr>
        <p:spPr bwMode="auto">
          <a:xfrm>
            <a:off x="4743900" y="1822801"/>
            <a:ext cx="60244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62621876" name="Gerade Verbindung mit Pfeil 48"/>
          <p:cNvCxnSpPr/>
          <p:nvPr/>
        </p:nvCxnSpPr>
        <p:spPr bwMode="auto">
          <a:xfrm>
            <a:off x="6653862" y="1822801"/>
            <a:ext cx="60244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0585770" name="Textplatzhalter 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295401" y="2575229"/>
            <a:ext cx="1718836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749210174" name="Textplatzhalter 4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3217348" y="2575229"/>
            <a:ext cx="1718836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2095996095" name="Textplatzhalter 4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139297" y="2575229"/>
            <a:ext cx="1718836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409744615" name="Textplatzhalter 4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061245" y="2575229"/>
            <a:ext cx="1718836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950803945" name="Ellipse 49"/>
          <p:cNvSpPr/>
          <p:nvPr/>
        </p:nvSpPr>
        <p:spPr bwMode="auto">
          <a:xfrm>
            <a:off x="1748940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2127230301" name="Ellipse 51"/>
          <p:cNvSpPr/>
          <p:nvPr/>
        </p:nvSpPr>
        <p:spPr bwMode="auto">
          <a:xfrm>
            <a:off x="3666954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767323688" name="Ellipse 53"/>
          <p:cNvSpPr/>
          <p:nvPr/>
        </p:nvSpPr>
        <p:spPr bwMode="auto">
          <a:xfrm>
            <a:off x="5598850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2045594532" name="Ellipse 55"/>
          <p:cNvSpPr/>
          <p:nvPr/>
        </p:nvSpPr>
        <p:spPr bwMode="auto">
          <a:xfrm>
            <a:off x="7501319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2011514569" name="Textplatzhalter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821942" y="1536552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1</a:t>
            </a:r>
            <a:endParaRPr lang="de-CH"/>
          </a:p>
        </p:txBody>
      </p:sp>
      <p:sp>
        <p:nvSpPr>
          <p:cNvPr id="423405661" name="Textplatzhalter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3742649" y="1536551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2</a:t>
            </a:r>
            <a:endParaRPr lang="de-CH"/>
          </a:p>
        </p:txBody>
      </p:sp>
      <p:sp>
        <p:nvSpPr>
          <p:cNvPr id="168515670" name="Textplatzhalter 4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5674545" y="1536551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3</a:t>
            </a:r>
            <a:endParaRPr lang="de-CH"/>
          </a:p>
        </p:txBody>
      </p:sp>
      <p:sp>
        <p:nvSpPr>
          <p:cNvPr id="329780023" name="Textplatzhalter 4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577014" y="1536551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4</a:t>
            </a:r>
            <a:endParaRPr lang="de-CH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Prozess Kreislauf 4 Punkte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4052490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936484654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999127847" name="Textplatzhalter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965125" y="3381944"/>
            <a:ext cx="1820099" cy="1106712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79414182" name="Textplatzhalter 4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965716" y="1173116"/>
            <a:ext cx="1819907" cy="1102763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2052084039" name="Textplatzhalter 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2096263" y="3373913"/>
            <a:ext cx="1840301" cy="1111276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247441447" name="Textplatzhalter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2096263" y="1168860"/>
            <a:ext cx="1819907" cy="1111276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362732233" name="Ellipse 34"/>
          <p:cNvSpPr/>
          <p:nvPr/>
        </p:nvSpPr>
        <p:spPr bwMode="auto">
          <a:xfrm>
            <a:off x="6175406" y="3609318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514961893" name="Ellipse 30"/>
          <p:cNvSpPr/>
          <p:nvPr/>
        </p:nvSpPr>
        <p:spPr bwMode="auto">
          <a:xfrm>
            <a:off x="6175406" y="1404421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646380829" name="Ellipse 28"/>
          <p:cNvSpPr/>
          <p:nvPr/>
        </p:nvSpPr>
        <p:spPr bwMode="auto">
          <a:xfrm>
            <a:off x="1316934" y="3609318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05053953" name="Ellipse 26"/>
          <p:cNvSpPr/>
          <p:nvPr/>
        </p:nvSpPr>
        <p:spPr bwMode="auto">
          <a:xfrm>
            <a:off x="1308295" y="1405015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576667548" name="Bildplatzhalter 44"/>
          <p:cNvSpPr>
            <a:spLocks noGrp="1"/>
          </p:cNvSpPr>
          <p:nvPr>
            <p:ph type="pic" sz="quarter" idx="31" hasCustomPrompt="1"/>
          </p:nvPr>
        </p:nvSpPr>
        <p:spPr bwMode="auto">
          <a:xfrm>
            <a:off x="6326981" y="3760894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333627635" name="Bildplatzhalter 42"/>
          <p:cNvSpPr>
            <a:spLocks noGrp="1"/>
          </p:cNvSpPr>
          <p:nvPr>
            <p:ph type="pic" sz="quarter" idx="30" hasCustomPrompt="1"/>
          </p:nvPr>
        </p:nvSpPr>
        <p:spPr bwMode="auto">
          <a:xfrm>
            <a:off x="6326981" y="1555996"/>
            <a:ext cx="338138" cy="338138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1909283912" name="Bildplatzhalter 40"/>
          <p:cNvSpPr>
            <a:spLocks noGrp="1"/>
          </p:cNvSpPr>
          <p:nvPr>
            <p:ph type="pic" sz="quarter" idx="29" hasCustomPrompt="1"/>
          </p:nvPr>
        </p:nvSpPr>
        <p:spPr bwMode="auto">
          <a:xfrm>
            <a:off x="1468510" y="3760894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1913467133" name="Bildplatzhalter 38"/>
          <p:cNvSpPr>
            <a:spLocks noGrp="1"/>
          </p:cNvSpPr>
          <p:nvPr>
            <p:ph type="pic" sz="quarter" idx="28" hasCustomPrompt="1"/>
          </p:nvPr>
        </p:nvSpPr>
        <p:spPr bwMode="auto">
          <a:xfrm>
            <a:off x="1459870" y="1557187"/>
            <a:ext cx="338138" cy="336947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  <p:grpSp>
        <p:nvGrpSpPr>
          <p:cNvPr id="1452641650" name="Group 4"/>
          <p:cNvGrpSpPr>
            <a:grpSpLocks noChangeAspect="1"/>
          </p:cNvGrpSpPr>
          <p:nvPr/>
        </p:nvGrpSpPr>
        <p:grpSpPr bwMode="auto">
          <a:xfrm>
            <a:off x="3951805" y="1722831"/>
            <a:ext cx="2370495" cy="2367208"/>
            <a:chOff x="1677" y="0"/>
            <a:chExt cx="4326" cy="4320"/>
          </a:xfrm>
        </p:grpSpPr>
        <p:sp>
          <p:nvSpPr>
            <p:cNvPr id="7" name="AutoShape 3"/>
            <p:cNvSpPr>
              <a:spLocks noChangeArrowheads="1" noChangeAspect="1" noTextEdit="1"/>
            </p:cNvSpPr>
            <p:nvPr/>
          </p:nvSpPr>
          <p:spPr bwMode="auto">
            <a:xfrm>
              <a:off x="1677" y="0"/>
              <a:ext cx="4326" cy="43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de-CH" sz="1350">
                <a:latin typeface="+mn-lt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>
              <a:off x="1859" y="-10"/>
              <a:ext cx="2119" cy="1742"/>
            </a:xfrm>
            <a:custGeom>
              <a:avLst/>
              <a:gdLst>
                <a:gd name="T0" fmla="*/ 904 w 1033"/>
                <a:gd name="T1" fmla="*/ 74 h 850"/>
                <a:gd name="T2" fmla="*/ 794 w 1033"/>
                <a:gd name="T3" fmla="*/ 10 h 850"/>
                <a:gd name="T4" fmla="*/ 754 w 1033"/>
                <a:gd name="T5" fmla="*/ 32 h 850"/>
                <a:gd name="T6" fmla="*/ 754 w 1033"/>
                <a:gd name="T7" fmla="*/ 96 h 850"/>
                <a:gd name="T8" fmla="*/ 1 w 1033"/>
                <a:gd name="T9" fmla="*/ 823 h 850"/>
                <a:gd name="T10" fmla="*/ 27 w 1033"/>
                <a:gd name="T11" fmla="*/ 850 h 850"/>
                <a:gd name="T12" fmla="*/ 95 w 1033"/>
                <a:gd name="T13" fmla="*/ 850 h 850"/>
                <a:gd name="T14" fmla="*/ 121 w 1033"/>
                <a:gd name="T15" fmla="*/ 826 h 850"/>
                <a:gd name="T16" fmla="*/ 754 w 1033"/>
                <a:gd name="T17" fmla="*/ 216 h 850"/>
                <a:gd name="T18" fmla="*/ 754 w 1033"/>
                <a:gd name="T19" fmla="*/ 288 h 850"/>
                <a:gd name="T20" fmla="*/ 794 w 1033"/>
                <a:gd name="T21" fmla="*/ 311 h 850"/>
                <a:gd name="T22" fmla="*/ 904 w 1033"/>
                <a:gd name="T23" fmla="*/ 247 h 850"/>
                <a:gd name="T24" fmla="*/ 1015 w 1033"/>
                <a:gd name="T25" fmla="*/ 183 h 850"/>
                <a:gd name="T26" fmla="*/ 1015 w 1033"/>
                <a:gd name="T27" fmla="*/ 138 h 850"/>
                <a:gd name="T28" fmla="*/ 904 w 1033"/>
                <a:gd name="T29" fmla="*/ 7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3" h="850" fill="norm" stroke="1" extrusionOk="0">
                  <a:moveTo>
                    <a:pt x="904" y="74"/>
                  </a:moveTo>
                  <a:cubicBezTo>
                    <a:pt x="794" y="10"/>
                    <a:pt x="794" y="10"/>
                    <a:pt x="794" y="10"/>
                  </a:cubicBezTo>
                  <a:cubicBezTo>
                    <a:pt x="776" y="0"/>
                    <a:pt x="754" y="12"/>
                    <a:pt x="754" y="32"/>
                  </a:cubicBezTo>
                  <a:cubicBezTo>
                    <a:pt x="754" y="96"/>
                    <a:pt x="754" y="96"/>
                    <a:pt x="754" y="96"/>
                  </a:cubicBezTo>
                  <a:cubicBezTo>
                    <a:pt x="347" y="96"/>
                    <a:pt x="15" y="419"/>
                    <a:pt x="1" y="823"/>
                  </a:cubicBezTo>
                  <a:cubicBezTo>
                    <a:pt x="0" y="838"/>
                    <a:pt x="12" y="850"/>
                    <a:pt x="27" y="850"/>
                  </a:cubicBezTo>
                  <a:cubicBezTo>
                    <a:pt x="95" y="850"/>
                    <a:pt x="95" y="850"/>
                    <a:pt x="95" y="850"/>
                  </a:cubicBezTo>
                  <a:cubicBezTo>
                    <a:pt x="109" y="850"/>
                    <a:pt x="121" y="839"/>
                    <a:pt x="121" y="826"/>
                  </a:cubicBezTo>
                  <a:cubicBezTo>
                    <a:pt x="136" y="511"/>
                    <a:pt x="428" y="216"/>
                    <a:pt x="754" y="216"/>
                  </a:cubicBezTo>
                  <a:cubicBezTo>
                    <a:pt x="754" y="288"/>
                    <a:pt x="754" y="288"/>
                    <a:pt x="754" y="288"/>
                  </a:cubicBezTo>
                  <a:cubicBezTo>
                    <a:pt x="754" y="308"/>
                    <a:pt x="776" y="321"/>
                    <a:pt x="794" y="311"/>
                  </a:cubicBezTo>
                  <a:cubicBezTo>
                    <a:pt x="904" y="247"/>
                    <a:pt x="904" y="247"/>
                    <a:pt x="904" y="247"/>
                  </a:cubicBezTo>
                  <a:cubicBezTo>
                    <a:pt x="1015" y="183"/>
                    <a:pt x="1015" y="183"/>
                    <a:pt x="1015" y="183"/>
                  </a:cubicBezTo>
                  <a:cubicBezTo>
                    <a:pt x="1033" y="173"/>
                    <a:pt x="1033" y="148"/>
                    <a:pt x="1015" y="138"/>
                  </a:cubicBezTo>
                  <a:lnTo>
                    <a:pt x="904" y="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de-CH" sz="1350">
                <a:latin typeface="+mn-lt"/>
              </a:endParaRPr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4272" y="187"/>
              <a:ext cx="1742" cy="2117"/>
            </a:xfrm>
            <a:custGeom>
              <a:avLst/>
              <a:gdLst>
                <a:gd name="T0" fmla="*/ 754 w 850"/>
                <a:gd name="T1" fmla="*/ 754 h 1032"/>
                <a:gd name="T2" fmla="*/ 27 w 850"/>
                <a:gd name="T3" fmla="*/ 0 h 1032"/>
                <a:gd name="T4" fmla="*/ 0 w 850"/>
                <a:gd name="T5" fmla="*/ 26 h 1032"/>
                <a:gd name="T6" fmla="*/ 0 w 850"/>
                <a:gd name="T7" fmla="*/ 94 h 1032"/>
                <a:gd name="T8" fmla="*/ 24 w 850"/>
                <a:gd name="T9" fmla="*/ 120 h 1032"/>
                <a:gd name="T10" fmla="*/ 634 w 850"/>
                <a:gd name="T11" fmla="*/ 754 h 1032"/>
                <a:gd name="T12" fmla="*/ 562 w 850"/>
                <a:gd name="T13" fmla="*/ 754 h 1032"/>
                <a:gd name="T14" fmla="*/ 539 w 850"/>
                <a:gd name="T15" fmla="*/ 793 h 1032"/>
                <a:gd name="T16" fmla="*/ 603 w 850"/>
                <a:gd name="T17" fmla="*/ 904 h 1032"/>
                <a:gd name="T18" fmla="*/ 667 w 850"/>
                <a:gd name="T19" fmla="*/ 1014 h 1032"/>
                <a:gd name="T20" fmla="*/ 712 w 850"/>
                <a:gd name="T21" fmla="*/ 1014 h 1032"/>
                <a:gd name="T22" fmla="*/ 776 w 850"/>
                <a:gd name="T23" fmla="*/ 904 h 1032"/>
                <a:gd name="T24" fmla="*/ 840 w 850"/>
                <a:gd name="T25" fmla="*/ 793 h 1032"/>
                <a:gd name="T26" fmla="*/ 818 w 850"/>
                <a:gd name="T27" fmla="*/ 754 h 1032"/>
                <a:gd name="T28" fmla="*/ 754 w 850"/>
                <a:gd name="T29" fmla="*/ 754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0" h="1032" fill="norm" stroke="1" extrusionOk="0">
                  <a:moveTo>
                    <a:pt x="754" y="754"/>
                  </a:moveTo>
                  <a:cubicBezTo>
                    <a:pt x="754" y="346"/>
                    <a:pt x="431" y="14"/>
                    <a:pt x="27" y="0"/>
                  </a:cubicBezTo>
                  <a:cubicBezTo>
                    <a:pt x="12" y="0"/>
                    <a:pt x="0" y="11"/>
                    <a:pt x="0" y="26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8"/>
                    <a:pt x="11" y="120"/>
                    <a:pt x="24" y="120"/>
                  </a:cubicBezTo>
                  <a:cubicBezTo>
                    <a:pt x="339" y="135"/>
                    <a:pt x="634" y="427"/>
                    <a:pt x="634" y="754"/>
                  </a:cubicBezTo>
                  <a:cubicBezTo>
                    <a:pt x="562" y="754"/>
                    <a:pt x="562" y="754"/>
                    <a:pt x="562" y="754"/>
                  </a:cubicBezTo>
                  <a:cubicBezTo>
                    <a:pt x="542" y="754"/>
                    <a:pt x="529" y="775"/>
                    <a:pt x="539" y="793"/>
                  </a:cubicBezTo>
                  <a:cubicBezTo>
                    <a:pt x="603" y="904"/>
                    <a:pt x="603" y="904"/>
                    <a:pt x="603" y="904"/>
                  </a:cubicBezTo>
                  <a:cubicBezTo>
                    <a:pt x="667" y="1014"/>
                    <a:pt x="667" y="1014"/>
                    <a:pt x="667" y="1014"/>
                  </a:cubicBezTo>
                  <a:cubicBezTo>
                    <a:pt x="677" y="1032"/>
                    <a:pt x="702" y="1032"/>
                    <a:pt x="712" y="1014"/>
                  </a:cubicBezTo>
                  <a:cubicBezTo>
                    <a:pt x="776" y="904"/>
                    <a:pt x="776" y="904"/>
                    <a:pt x="776" y="904"/>
                  </a:cubicBezTo>
                  <a:cubicBezTo>
                    <a:pt x="840" y="793"/>
                    <a:pt x="840" y="793"/>
                    <a:pt x="840" y="793"/>
                  </a:cubicBezTo>
                  <a:cubicBezTo>
                    <a:pt x="850" y="775"/>
                    <a:pt x="838" y="754"/>
                    <a:pt x="818" y="754"/>
                  </a:cubicBezTo>
                  <a:lnTo>
                    <a:pt x="754" y="7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de-CH" sz="1350">
                <a:latin typeface="+mn-lt"/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3699" y="2591"/>
              <a:ext cx="2119" cy="1742"/>
            </a:xfrm>
            <a:custGeom>
              <a:avLst/>
              <a:gdLst>
                <a:gd name="T0" fmla="*/ 912 w 1033"/>
                <a:gd name="T1" fmla="*/ 24 h 850"/>
                <a:gd name="T2" fmla="*/ 279 w 1033"/>
                <a:gd name="T3" fmla="*/ 634 h 850"/>
                <a:gd name="T4" fmla="*/ 279 w 1033"/>
                <a:gd name="T5" fmla="*/ 562 h 850"/>
                <a:gd name="T6" fmla="*/ 239 w 1033"/>
                <a:gd name="T7" fmla="*/ 539 h 850"/>
                <a:gd name="T8" fmla="*/ 129 w 1033"/>
                <a:gd name="T9" fmla="*/ 603 h 850"/>
                <a:gd name="T10" fmla="*/ 18 w 1033"/>
                <a:gd name="T11" fmla="*/ 667 h 850"/>
                <a:gd name="T12" fmla="*/ 18 w 1033"/>
                <a:gd name="T13" fmla="*/ 712 h 850"/>
                <a:gd name="T14" fmla="*/ 129 w 1033"/>
                <a:gd name="T15" fmla="*/ 776 h 850"/>
                <a:gd name="T16" fmla="*/ 239 w 1033"/>
                <a:gd name="T17" fmla="*/ 840 h 850"/>
                <a:gd name="T18" fmla="*/ 279 w 1033"/>
                <a:gd name="T19" fmla="*/ 818 h 850"/>
                <a:gd name="T20" fmla="*/ 279 w 1033"/>
                <a:gd name="T21" fmla="*/ 754 h 850"/>
                <a:gd name="T22" fmla="*/ 1032 w 1033"/>
                <a:gd name="T23" fmla="*/ 27 h 850"/>
                <a:gd name="T24" fmla="*/ 1006 w 1033"/>
                <a:gd name="T25" fmla="*/ 0 h 850"/>
                <a:gd name="T26" fmla="*/ 938 w 1033"/>
                <a:gd name="T27" fmla="*/ 0 h 850"/>
                <a:gd name="T28" fmla="*/ 912 w 1033"/>
                <a:gd name="T29" fmla="*/ 2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3" h="850" fill="norm" stroke="1" extrusionOk="0">
                  <a:moveTo>
                    <a:pt x="912" y="24"/>
                  </a:moveTo>
                  <a:cubicBezTo>
                    <a:pt x="897" y="339"/>
                    <a:pt x="605" y="634"/>
                    <a:pt x="279" y="634"/>
                  </a:cubicBezTo>
                  <a:cubicBezTo>
                    <a:pt x="279" y="562"/>
                    <a:pt x="279" y="562"/>
                    <a:pt x="279" y="562"/>
                  </a:cubicBezTo>
                  <a:cubicBezTo>
                    <a:pt x="279" y="542"/>
                    <a:pt x="257" y="529"/>
                    <a:pt x="239" y="539"/>
                  </a:cubicBezTo>
                  <a:cubicBezTo>
                    <a:pt x="129" y="603"/>
                    <a:pt x="129" y="603"/>
                    <a:pt x="129" y="603"/>
                  </a:cubicBezTo>
                  <a:cubicBezTo>
                    <a:pt x="18" y="667"/>
                    <a:pt x="18" y="667"/>
                    <a:pt x="18" y="667"/>
                  </a:cubicBezTo>
                  <a:cubicBezTo>
                    <a:pt x="0" y="677"/>
                    <a:pt x="0" y="702"/>
                    <a:pt x="18" y="712"/>
                  </a:cubicBezTo>
                  <a:cubicBezTo>
                    <a:pt x="129" y="776"/>
                    <a:pt x="129" y="776"/>
                    <a:pt x="129" y="776"/>
                  </a:cubicBezTo>
                  <a:cubicBezTo>
                    <a:pt x="239" y="840"/>
                    <a:pt x="239" y="840"/>
                    <a:pt x="239" y="840"/>
                  </a:cubicBezTo>
                  <a:cubicBezTo>
                    <a:pt x="257" y="850"/>
                    <a:pt x="279" y="838"/>
                    <a:pt x="279" y="818"/>
                  </a:cubicBezTo>
                  <a:cubicBezTo>
                    <a:pt x="279" y="754"/>
                    <a:pt x="279" y="754"/>
                    <a:pt x="279" y="754"/>
                  </a:cubicBezTo>
                  <a:cubicBezTo>
                    <a:pt x="686" y="754"/>
                    <a:pt x="1018" y="431"/>
                    <a:pt x="1032" y="27"/>
                  </a:cubicBezTo>
                  <a:cubicBezTo>
                    <a:pt x="1033" y="12"/>
                    <a:pt x="1021" y="0"/>
                    <a:pt x="1006" y="0"/>
                  </a:cubicBezTo>
                  <a:cubicBezTo>
                    <a:pt x="938" y="0"/>
                    <a:pt x="938" y="0"/>
                    <a:pt x="938" y="0"/>
                  </a:cubicBezTo>
                  <a:cubicBezTo>
                    <a:pt x="924" y="0"/>
                    <a:pt x="912" y="11"/>
                    <a:pt x="912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de-CH" sz="1350">
                <a:latin typeface="+mn-lt"/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1663" y="2020"/>
              <a:ext cx="1742" cy="2117"/>
            </a:xfrm>
            <a:custGeom>
              <a:avLst/>
              <a:gdLst>
                <a:gd name="T0" fmla="*/ 216 w 850"/>
                <a:gd name="T1" fmla="*/ 278 h 1032"/>
                <a:gd name="T2" fmla="*/ 288 w 850"/>
                <a:gd name="T3" fmla="*/ 278 h 1032"/>
                <a:gd name="T4" fmla="*/ 311 w 850"/>
                <a:gd name="T5" fmla="*/ 239 h 1032"/>
                <a:gd name="T6" fmla="*/ 247 w 850"/>
                <a:gd name="T7" fmla="*/ 128 h 1032"/>
                <a:gd name="T8" fmla="*/ 183 w 850"/>
                <a:gd name="T9" fmla="*/ 18 h 1032"/>
                <a:gd name="T10" fmla="*/ 138 w 850"/>
                <a:gd name="T11" fmla="*/ 18 h 1032"/>
                <a:gd name="T12" fmla="*/ 74 w 850"/>
                <a:gd name="T13" fmla="*/ 128 h 1032"/>
                <a:gd name="T14" fmla="*/ 10 w 850"/>
                <a:gd name="T15" fmla="*/ 239 h 1032"/>
                <a:gd name="T16" fmla="*/ 32 w 850"/>
                <a:gd name="T17" fmla="*/ 278 h 1032"/>
                <a:gd name="T18" fmla="*/ 96 w 850"/>
                <a:gd name="T19" fmla="*/ 278 h 1032"/>
                <a:gd name="T20" fmla="*/ 823 w 850"/>
                <a:gd name="T21" fmla="*/ 1032 h 1032"/>
                <a:gd name="T22" fmla="*/ 850 w 850"/>
                <a:gd name="T23" fmla="*/ 1006 h 1032"/>
                <a:gd name="T24" fmla="*/ 850 w 850"/>
                <a:gd name="T25" fmla="*/ 938 h 1032"/>
                <a:gd name="T26" fmla="*/ 826 w 850"/>
                <a:gd name="T27" fmla="*/ 912 h 1032"/>
                <a:gd name="T28" fmla="*/ 216 w 850"/>
                <a:gd name="T29" fmla="*/ 278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0" h="1032" fill="norm" stroke="1" extrusionOk="0">
                  <a:moveTo>
                    <a:pt x="216" y="278"/>
                  </a:moveTo>
                  <a:cubicBezTo>
                    <a:pt x="288" y="278"/>
                    <a:pt x="288" y="278"/>
                    <a:pt x="288" y="278"/>
                  </a:cubicBezTo>
                  <a:cubicBezTo>
                    <a:pt x="308" y="278"/>
                    <a:pt x="321" y="257"/>
                    <a:pt x="311" y="239"/>
                  </a:cubicBezTo>
                  <a:cubicBezTo>
                    <a:pt x="247" y="128"/>
                    <a:pt x="247" y="128"/>
                    <a:pt x="247" y="128"/>
                  </a:cubicBezTo>
                  <a:cubicBezTo>
                    <a:pt x="183" y="18"/>
                    <a:pt x="183" y="18"/>
                    <a:pt x="183" y="18"/>
                  </a:cubicBezTo>
                  <a:cubicBezTo>
                    <a:pt x="173" y="0"/>
                    <a:pt x="148" y="0"/>
                    <a:pt x="138" y="1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0" y="257"/>
                    <a:pt x="12" y="278"/>
                    <a:pt x="32" y="278"/>
                  </a:cubicBezTo>
                  <a:cubicBezTo>
                    <a:pt x="96" y="278"/>
                    <a:pt x="96" y="278"/>
                    <a:pt x="96" y="278"/>
                  </a:cubicBezTo>
                  <a:cubicBezTo>
                    <a:pt x="96" y="686"/>
                    <a:pt x="419" y="1018"/>
                    <a:pt x="823" y="1032"/>
                  </a:cubicBezTo>
                  <a:cubicBezTo>
                    <a:pt x="838" y="1032"/>
                    <a:pt x="850" y="1021"/>
                    <a:pt x="850" y="1006"/>
                  </a:cubicBezTo>
                  <a:cubicBezTo>
                    <a:pt x="850" y="938"/>
                    <a:pt x="850" y="938"/>
                    <a:pt x="850" y="938"/>
                  </a:cubicBezTo>
                  <a:cubicBezTo>
                    <a:pt x="850" y="924"/>
                    <a:pt x="839" y="912"/>
                    <a:pt x="826" y="912"/>
                  </a:cubicBezTo>
                  <a:cubicBezTo>
                    <a:pt x="511" y="897"/>
                    <a:pt x="216" y="605"/>
                    <a:pt x="216" y="2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de-CH" sz="1350">
                <a:latin typeface="+mn-lt"/>
              </a:endParaRPr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Angebot 4 Punkte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308977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234187978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63555530" name="Ellipse 31"/>
          <p:cNvSpPr/>
          <p:nvPr/>
        </p:nvSpPr>
        <p:spPr bwMode="auto">
          <a:xfrm>
            <a:off x="1759355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571520246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301148" y="2571750"/>
            <a:ext cx="1718836" cy="647901"/>
          </a:xfrm>
        </p:spPr>
        <p:txBody>
          <a:bodyPr/>
          <a:lstStyle>
            <a:lvl1pPr marL="0" indent="0"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Titel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683622846" name="Textplatzhalter 4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7074603" y="2571750"/>
            <a:ext cx="1718836" cy="647901"/>
          </a:xfrm>
        </p:spPr>
        <p:txBody>
          <a:bodyPr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Titel hinzufügen</a:t>
            </a:r>
            <a:endParaRPr lang="de-CH"/>
          </a:p>
        </p:txBody>
      </p:sp>
      <p:sp>
        <p:nvSpPr>
          <p:cNvPr id="1506517556" name="Textplatzhalter 4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3225633" y="2571750"/>
            <a:ext cx="1718836" cy="647901"/>
          </a:xfrm>
        </p:spPr>
        <p:txBody>
          <a:bodyPr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Titel hinzufügen</a:t>
            </a:r>
            <a:endParaRPr lang="de-CH"/>
          </a:p>
        </p:txBody>
      </p:sp>
      <p:sp>
        <p:nvSpPr>
          <p:cNvPr id="1861678330" name="Textplatzhalter 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150118" y="2571750"/>
            <a:ext cx="1718836" cy="647901"/>
          </a:xfrm>
        </p:spPr>
        <p:txBody>
          <a:bodyPr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Titel hinzufügen</a:t>
            </a:r>
            <a:endParaRPr lang="de-CH"/>
          </a:p>
        </p:txBody>
      </p:sp>
      <p:sp>
        <p:nvSpPr>
          <p:cNvPr id="1322722943" name="Ellipse 17"/>
          <p:cNvSpPr/>
          <p:nvPr/>
        </p:nvSpPr>
        <p:spPr bwMode="auto">
          <a:xfrm>
            <a:off x="3681365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342123813" name="Ellipse 19"/>
          <p:cNvSpPr/>
          <p:nvPr/>
        </p:nvSpPr>
        <p:spPr bwMode="auto">
          <a:xfrm>
            <a:off x="5603375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335094190" name="Ellipse 21"/>
          <p:cNvSpPr/>
          <p:nvPr/>
        </p:nvSpPr>
        <p:spPr bwMode="auto">
          <a:xfrm>
            <a:off x="7525384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059794488" name="Textplatzhalter 4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301148" y="3296653"/>
            <a:ext cx="1718836" cy="1144038"/>
          </a:xfrm>
        </p:spPr>
        <p:txBody>
          <a:bodyPr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2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778808537" name="Textplatzhalter 4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3225633" y="3296653"/>
            <a:ext cx="1718836" cy="1144038"/>
          </a:xfrm>
        </p:spPr>
        <p:txBody>
          <a:bodyPr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2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222834302" name="Textplatzhalter 4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5150118" y="3296653"/>
            <a:ext cx="1718836" cy="1144038"/>
          </a:xfrm>
        </p:spPr>
        <p:txBody>
          <a:bodyPr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2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1238637598" name="Textplatzhalter 4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074602" y="3296653"/>
            <a:ext cx="1718836" cy="1144038"/>
          </a:xfrm>
        </p:spPr>
        <p:txBody>
          <a:bodyPr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2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1918908425" name="Bildplatzhalter 4"/>
          <p:cNvSpPr>
            <a:spLocks noGrp="1"/>
          </p:cNvSpPr>
          <p:nvPr>
            <p:ph type="pic" sz="quarter" idx="26" hasCustomPrompt="1"/>
          </p:nvPr>
        </p:nvSpPr>
        <p:spPr bwMode="auto">
          <a:xfrm>
            <a:off x="7742322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1794400985" name="Bildplatzhalter 4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5820313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11497345" name="Bildplatzhalter 4"/>
          <p:cNvSpPr>
            <a:spLocks noGrp="1"/>
          </p:cNvSpPr>
          <p:nvPr>
            <p:ph type="pic" sz="quarter" idx="24" hasCustomPrompt="1"/>
          </p:nvPr>
        </p:nvSpPr>
        <p:spPr bwMode="auto">
          <a:xfrm>
            <a:off x="3898303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966589736" name="Bildplatzhalter 4"/>
          <p:cNvSpPr>
            <a:spLocks noGrp="1"/>
          </p:cNvSpPr>
          <p:nvPr>
            <p:ph type="pic" sz="quarter" idx="23" hasCustomPrompt="1"/>
          </p:nvPr>
        </p:nvSpPr>
        <p:spPr bwMode="auto">
          <a:xfrm>
            <a:off x="1976293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Inhaltsverzeichnis 4 Punkte Balken Weis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0570361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805576296" name="Abgerundetes Rechteck 32"/>
          <p:cNvSpPr/>
          <p:nvPr userDrawn="1"/>
        </p:nvSpPr>
        <p:spPr bwMode="auto">
          <a:xfrm>
            <a:off x="1304559" y="3012274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2050721309" name="Abgerundetes Rechteck 30"/>
          <p:cNvSpPr/>
          <p:nvPr userDrawn="1"/>
        </p:nvSpPr>
        <p:spPr bwMode="auto">
          <a:xfrm>
            <a:off x="1304559" y="2374399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915814816" name="Abgerundetes Rechteck 28"/>
          <p:cNvSpPr/>
          <p:nvPr userDrawn="1"/>
        </p:nvSpPr>
        <p:spPr bwMode="auto">
          <a:xfrm>
            <a:off x="1304559" y="1735351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92431718" name="Abgerundetes Rechteck 25"/>
          <p:cNvSpPr/>
          <p:nvPr/>
        </p:nvSpPr>
        <p:spPr bwMode="auto">
          <a:xfrm>
            <a:off x="1304559" y="1109186"/>
            <a:ext cx="6930000" cy="4990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endParaRPr lang="de-DE" sz="1600">
              <a:solidFill>
                <a:srgbClr val="000000"/>
              </a:solidFill>
            </a:endParaRPr>
          </a:p>
        </p:txBody>
      </p:sp>
      <p:sp>
        <p:nvSpPr>
          <p:cNvPr id="147857561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663202008" name="Textplatzhalter 10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2001093" y="3081289"/>
            <a:ext cx="6056653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4 </a:t>
            </a:r>
            <a:r>
              <a:rPr lang="de-DE"/>
              <a:t>hinzufügen</a:t>
            </a:r>
            <a:endParaRPr/>
          </a:p>
        </p:txBody>
      </p:sp>
      <p:sp>
        <p:nvSpPr>
          <p:cNvPr id="1399191825" name="Textplatzhalter 10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2001093" y="2443414"/>
            <a:ext cx="6056653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3 </a:t>
            </a:r>
            <a:r>
              <a:rPr lang="de-DE"/>
              <a:t>hinzufügen</a:t>
            </a:r>
            <a:endParaRPr/>
          </a:p>
        </p:txBody>
      </p:sp>
      <p:sp>
        <p:nvSpPr>
          <p:cNvPr id="1651013838" name="Textplatzhalter 10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2001093" y="1804365"/>
            <a:ext cx="6056653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2 </a:t>
            </a:r>
            <a:r>
              <a:rPr lang="de-DE"/>
              <a:t>hinzufügen</a:t>
            </a:r>
            <a:endParaRPr/>
          </a:p>
        </p:txBody>
      </p:sp>
      <p:sp>
        <p:nvSpPr>
          <p:cNvPr id="1350395515" name="Textplatzhalter 10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2001093" y="1178199"/>
            <a:ext cx="6056653" cy="348854"/>
          </a:xfrm>
        </p:spPr>
        <p:txBody>
          <a:bodyPr anchor="ctr"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100"/>
            </a:lvl1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Text 1 </a:t>
            </a:r>
            <a:r>
              <a:rPr lang="de-DE"/>
              <a:t>hinzufügen</a:t>
            </a:r>
            <a:endParaRPr/>
          </a:p>
        </p:txBody>
      </p:sp>
      <p:sp>
        <p:nvSpPr>
          <p:cNvPr id="225165368" name="Bildplatzhalt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1431316" y="3093551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/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1289426120" name="Bildplatzhalter 8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1422533" y="2455193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/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268720016" name="Bildplatzhalter 6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1427399" y="1816240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/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271030328" name="Bildplatzhalter 4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1426688" y="1178201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50"/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Bereiche 5 Punkte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4777360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687893941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447366412" name="Ellipse 31"/>
          <p:cNvSpPr/>
          <p:nvPr/>
        </p:nvSpPr>
        <p:spPr bwMode="auto">
          <a:xfrm>
            <a:off x="1572211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49702880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305961" y="3320717"/>
            <a:ext cx="1328573" cy="1167938"/>
          </a:xfrm>
        </p:spPr>
        <p:txBody>
          <a:bodyPr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6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973296421" name="Textplatzhalter 4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843634" y="3320716"/>
            <a:ext cx="1328573" cy="1167940"/>
          </a:xfrm>
        </p:spPr>
        <p:txBody>
          <a:bodyPr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6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1198953912" name="Textplatzhalter 4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4381306" y="3320716"/>
            <a:ext cx="1328573" cy="1167940"/>
          </a:xfrm>
        </p:spPr>
        <p:txBody>
          <a:bodyPr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6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460178046" name="Textplatzhalter 4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918978" y="3320716"/>
            <a:ext cx="1328573" cy="1167940"/>
          </a:xfrm>
        </p:spPr>
        <p:txBody>
          <a:bodyPr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6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427937882" name="Textplatzhalter 4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7456651" y="3320716"/>
            <a:ext cx="1328573" cy="1167940"/>
          </a:xfrm>
        </p:spPr>
        <p:txBody>
          <a:bodyPr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6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2012130790" name="Ellipse 25"/>
          <p:cNvSpPr/>
          <p:nvPr/>
        </p:nvSpPr>
        <p:spPr bwMode="auto">
          <a:xfrm>
            <a:off x="3107005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018412469" name="Ellipse 27"/>
          <p:cNvSpPr/>
          <p:nvPr/>
        </p:nvSpPr>
        <p:spPr bwMode="auto">
          <a:xfrm>
            <a:off x="4641799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485114116" name="Ellipse 29"/>
          <p:cNvSpPr/>
          <p:nvPr/>
        </p:nvSpPr>
        <p:spPr bwMode="auto">
          <a:xfrm>
            <a:off x="6176593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374067362" name="Ellipse 32"/>
          <p:cNvSpPr/>
          <p:nvPr/>
        </p:nvSpPr>
        <p:spPr bwMode="auto">
          <a:xfrm>
            <a:off x="7711385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154658874" name="Textplatzhalter 4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305961" y="2571750"/>
            <a:ext cx="1328572" cy="686402"/>
          </a:xfrm>
        </p:spPr>
        <p:txBody>
          <a:bodyPr/>
          <a:lstStyle>
            <a:lvl1pPr marL="0" indent="0"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Bereich hinzufügen</a:t>
            </a:r>
            <a:endParaRPr/>
          </a:p>
        </p:txBody>
      </p:sp>
      <p:sp>
        <p:nvSpPr>
          <p:cNvPr id="867269171" name="Textplatzhalter 4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2843632" y="2571750"/>
            <a:ext cx="1328572" cy="686402"/>
          </a:xfrm>
        </p:spPr>
        <p:txBody>
          <a:bodyPr/>
          <a:lstStyle>
            <a:lvl1pPr marL="0" indent="0"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Bereich hinzufügen</a:t>
            </a:r>
            <a:endParaRPr/>
          </a:p>
        </p:txBody>
      </p:sp>
      <p:sp>
        <p:nvSpPr>
          <p:cNvPr id="1963349311" name="Textplatzhalter 4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4381304" y="2571750"/>
            <a:ext cx="1328572" cy="686402"/>
          </a:xfrm>
        </p:spPr>
        <p:txBody>
          <a:bodyPr/>
          <a:lstStyle>
            <a:lvl1pPr marL="0" indent="0"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Bereich hinzufügen</a:t>
            </a:r>
            <a:endParaRPr/>
          </a:p>
        </p:txBody>
      </p:sp>
      <p:sp>
        <p:nvSpPr>
          <p:cNvPr id="785535476" name="Textplatzhalter 4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5918975" y="2571750"/>
            <a:ext cx="1328572" cy="686402"/>
          </a:xfrm>
        </p:spPr>
        <p:txBody>
          <a:bodyPr/>
          <a:lstStyle>
            <a:lvl1pPr marL="0" indent="0"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Bereich hinzufügen</a:t>
            </a:r>
            <a:endParaRPr/>
          </a:p>
        </p:txBody>
      </p:sp>
      <p:sp>
        <p:nvSpPr>
          <p:cNvPr id="910035901" name="Textplatzhalter 4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7456644" y="2571750"/>
            <a:ext cx="1328572" cy="686402"/>
          </a:xfrm>
        </p:spPr>
        <p:txBody>
          <a:bodyPr/>
          <a:lstStyle>
            <a:lvl1pPr marL="0" indent="0"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Bereich hinzufügen</a:t>
            </a:r>
            <a:endParaRPr/>
          </a:p>
        </p:txBody>
      </p:sp>
      <p:sp>
        <p:nvSpPr>
          <p:cNvPr id="333562844" name="Bildplatzhalter 5"/>
          <p:cNvSpPr>
            <a:spLocks noGrp="1"/>
          </p:cNvSpPr>
          <p:nvPr>
            <p:ph type="pic" sz="quarter" idx="31" hasCustomPrompt="1"/>
          </p:nvPr>
        </p:nvSpPr>
        <p:spPr bwMode="auto">
          <a:xfrm>
            <a:off x="7913885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5 Bild klicken &gt; Mediaset</a:t>
            </a:r>
            <a:endParaRPr/>
          </a:p>
        </p:txBody>
      </p:sp>
      <p:sp>
        <p:nvSpPr>
          <p:cNvPr id="840755257" name="Bildplatzhalter 4"/>
          <p:cNvSpPr>
            <a:spLocks noGrp="1"/>
          </p:cNvSpPr>
          <p:nvPr>
            <p:ph type="pic" sz="quarter" idx="30" hasCustomPrompt="1"/>
          </p:nvPr>
        </p:nvSpPr>
        <p:spPr bwMode="auto">
          <a:xfrm>
            <a:off x="6379093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426750072" name="Bildplatzhalter 3"/>
          <p:cNvSpPr>
            <a:spLocks noGrp="1"/>
          </p:cNvSpPr>
          <p:nvPr>
            <p:ph type="pic" sz="quarter" idx="29" hasCustomPrompt="1"/>
          </p:nvPr>
        </p:nvSpPr>
        <p:spPr bwMode="auto">
          <a:xfrm>
            <a:off x="4844299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637925059" name="Bildplatzhalter 2"/>
          <p:cNvSpPr>
            <a:spLocks noGrp="1"/>
          </p:cNvSpPr>
          <p:nvPr>
            <p:ph type="pic" sz="quarter" idx="28" hasCustomPrompt="1"/>
          </p:nvPr>
        </p:nvSpPr>
        <p:spPr bwMode="auto">
          <a:xfrm>
            <a:off x="3309505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2072672407" name="Bildplatzhalter 1"/>
          <p:cNvSpPr>
            <a:spLocks noGrp="1"/>
          </p:cNvSpPr>
          <p:nvPr>
            <p:ph type="pic" sz="quarter" idx="23" hasCustomPrompt="1"/>
          </p:nvPr>
        </p:nvSpPr>
        <p:spPr bwMode="auto">
          <a:xfrm>
            <a:off x="1774711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Produkte 3 Punkte Rahmen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8520429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619890146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969655092" name="Abgerundetes Rechteck 9"/>
          <p:cNvSpPr/>
          <p:nvPr/>
        </p:nvSpPr>
        <p:spPr bwMode="auto">
          <a:xfrm>
            <a:off x="1307905" y="1248967"/>
            <a:ext cx="2170351" cy="3239690"/>
          </a:xfrm>
          <a:prstGeom prst="roundRect">
            <a:avLst>
              <a:gd name="adj" fmla="val 7014"/>
            </a:avLst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830151575" name="Abgerundetes Rechteck 14"/>
          <p:cNvSpPr/>
          <p:nvPr/>
        </p:nvSpPr>
        <p:spPr bwMode="auto">
          <a:xfrm>
            <a:off x="6603490" y="1248967"/>
            <a:ext cx="2170351" cy="3239690"/>
          </a:xfrm>
          <a:prstGeom prst="roundRect">
            <a:avLst>
              <a:gd name="adj" fmla="val 7014"/>
            </a:avLst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2136870434" name="Abgerundetes Rechteck 17"/>
          <p:cNvSpPr/>
          <p:nvPr/>
        </p:nvSpPr>
        <p:spPr bwMode="auto">
          <a:xfrm>
            <a:off x="3955697" y="1248967"/>
            <a:ext cx="2170351" cy="3239690"/>
          </a:xfrm>
          <a:prstGeom prst="roundRect">
            <a:avLst>
              <a:gd name="adj" fmla="val 7014"/>
            </a:avLst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319027476" name="Textplatzhalter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487102" y="2571750"/>
            <a:ext cx="1817485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449185702" name="Textplatzhalter 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4134896" y="2571750"/>
            <a:ext cx="1817485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840066844" name="Textplatzhalter 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82687" y="2571750"/>
            <a:ext cx="1817485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478915691" name="Bildplatzhalter 7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7418665" y="1633562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237599880" name="Bildplatzhalter 7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4770872" y="1633562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1980425116" name="Bildplatzhalter 7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2123080" y="1633562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Produkte 3 Punkte Rahmen Pfeil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2905794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529246461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507551609" name="Abgerundetes Rechteck 14"/>
          <p:cNvSpPr/>
          <p:nvPr/>
        </p:nvSpPr>
        <p:spPr bwMode="auto">
          <a:xfrm>
            <a:off x="6441748" y="1302989"/>
            <a:ext cx="2347200" cy="3175200"/>
          </a:xfrm>
          <a:prstGeom prst="roundRect">
            <a:avLst>
              <a:gd name="adj" fmla="val 7014"/>
            </a:avLst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Times"/>
            </a:endParaRPr>
          </a:p>
        </p:txBody>
      </p:sp>
      <p:sp>
        <p:nvSpPr>
          <p:cNvPr id="1844499156" name="Textplatzhalter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525606" y="2571750"/>
            <a:ext cx="1817485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077210994" name="Textplatzhalter 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4091981" y="2571750"/>
            <a:ext cx="1817485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858389076" name="Textplatzhalter 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6606" y="2571750"/>
            <a:ext cx="1817485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496829000" name="Bildplatzhalter 7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7345348" y="1633562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968264613" name="Bildplatzhalter 7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4730723" y="1633562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554931847" name="Bildplatzhalter 7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2164348" y="1633562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  <p:sp>
        <p:nvSpPr>
          <p:cNvPr id="1954449066" name="Freihandform 21"/>
          <p:cNvSpPr/>
          <p:nvPr/>
        </p:nvSpPr>
        <p:spPr bwMode="auto">
          <a:xfrm rot="2700000">
            <a:off x="605208" y="998790"/>
            <a:ext cx="3783600" cy="3783600"/>
          </a:xfrm>
          <a:custGeom>
            <a:avLst/>
            <a:gdLst>
              <a:gd name="connsiteX0" fmla="*/ 66489 w 5154895"/>
              <a:gd name="connsiteY0" fmla="*/ 2033997 h 5154895"/>
              <a:gd name="connsiteX1" fmla="*/ 2033997 w 5154895"/>
              <a:gd name="connsiteY1" fmla="*/ 66489 h 5154895"/>
              <a:gd name="connsiteX2" fmla="*/ 2355034 w 5154895"/>
              <a:gd name="connsiteY2" fmla="*/ 66489 h 5154895"/>
              <a:gd name="connsiteX3" fmla="*/ 3622935 w 5154895"/>
              <a:gd name="connsiteY3" fmla="*/ 1334390 h 5154895"/>
              <a:gd name="connsiteX4" fmla="*/ 3780942 w 5154895"/>
              <a:gd name="connsiteY4" fmla="*/ 1334390 h 5154895"/>
              <a:gd name="connsiteX5" fmla="*/ 3820504 w 5154895"/>
              <a:gd name="connsiteY5" fmla="*/ 1373952 h 5154895"/>
              <a:gd name="connsiteX6" fmla="*/ 3820504 w 5154895"/>
              <a:gd name="connsiteY6" fmla="*/ 1531959 h 5154895"/>
              <a:gd name="connsiteX7" fmla="*/ 5088406 w 5154895"/>
              <a:gd name="connsiteY7" fmla="*/ 2799860 h 5154895"/>
              <a:gd name="connsiteX8" fmla="*/ 5088406 w 5154895"/>
              <a:gd name="connsiteY8" fmla="*/ 3120898 h 5154895"/>
              <a:gd name="connsiteX9" fmla="*/ 3120898 w 5154895"/>
              <a:gd name="connsiteY9" fmla="*/ 5088406 h 5154895"/>
              <a:gd name="connsiteX10" fmla="*/ 2799860 w 5154895"/>
              <a:gd name="connsiteY10" fmla="*/ 5088406 h 5154895"/>
              <a:gd name="connsiteX11" fmla="*/ 66489 w 5154895"/>
              <a:gd name="connsiteY11" fmla="*/ 2355034 h 5154895"/>
              <a:gd name="connsiteX12" fmla="*/ 66489 w 5154895"/>
              <a:gd name="connsiteY12" fmla="*/ 2033997 h 515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54895" h="5154895" fill="norm" stroke="1" extrusionOk="0">
                <a:moveTo>
                  <a:pt x="66489" y="2033997"/>
                </a:moveTo>
                <a:lnTo>
                  <a:pt x="2033997" y="66489"/>
                </a:lnTo>
                <a:cubicBezTo>
                  <a:pt x="2122649" y="-22163"/>
                  <a:pt x="2266382" y="-22163"/>
                  <a:pt x="2355034" y="66489"/>
                </a:cubicBezTo>
                <a:lnTo>
                  <a:pt x="3622935" y="1334390"/>
                </a:lnTo>
                <a:lnTo>
                  <a:pt x="3780942" y="1334390"/>
                </a:lnTo>
                <a:cubicBezTo>
                  <a:pt x="3802791" y="1334390"/>
                  <a:pt x="3820504" y="1352103"/>
                  <a:pt x="3820504" y="1373952"/>
                </a:cubicBezTo>
                <a:lnTo>
                  <a:pt x="3820504" y="1531959"/>
                </a:lnTo>
                <a:lnTo>
                  <a:pt x="5088406" y="2799860"/>
                </a:lnTo>
                <a:cubicBezTo>
                  <a:pt x="5177058" y="2888512"/>
                  <a:pt x="5177058" y="3032246"/>
                  <a:pt x="5088406" y="3120898"/>
                </a:cubicBezTo>
                <a:lnTo>
                  <a:pt x="3120898" y="5088406"/>
                </a:lnTo>
                <a:cubicBezTo>
                  <a:pt x="3032246" y="5177058"/>
                  <a:pt x="2888512" y="5177058"/>
                  <a:pt x="2799860" y="5088406"/>
                </a:cubicBezTo>
                <a:lnTo>
                  <a:pt x="66489" y="2355034"/>
                </a:lnTo>
                <a:cubicBezTo>
                  <a:pt x="-22163" y="2266382"/>
                  <a:pt x="-22163" y="2122649"/>
                  <a:pt x="66489" y="2033997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de-CH" sz="1600"/>
          </a:p>
        </p:txBody>
      </p:sp>
      <p:sp>
        <p:nvSpPr>
          <p:cNvPr id="170768430" name="Freihandform 22"/>
          <p:cNvSpPr/>
          <p:nvPr/>
        </p:nvSpPr>
        <p:spPr bwMode="auto">
          <a:xfrm rot="2700000">
            <a:off x="3171580" y="998789"/>
            <a:ext cx="3783600" cy="3783600"/>
          </a:xfrm>
          <a:custGeom>
            <a:avLst/>
            <a:gdLst>
              <a:gd name="connsiteX0" fmla="*/ 66489 w 5154895"/>
              <a:gd name="connsiteY0" fmla="*/ 2033997 h 5154895"/>
              <a:gd name="connsiteX1" fmla="*/ 2033997 w 5154895"/>
              <a:gd name="connsiteY1" fmla="*/ 66489 h 5154895"/>
              <a:gd name="connsiteX2" fmla="*/ 2355034 w 5154895"/>
              <a:gd name="connsiteY2" fmla="*/ 66489 h 5154895"/>
              <a:gd name="connsiteX3" fmla="*/ 3622935 w 5154895"/>
              <a:gd name="connsiteY3" fmla="*/ 1334390 h 5154895"/>
              <a:gd name="connsiteX4" fmla="*/ 3780942 w 5154895"/>
              <a:gd name="connsiteY4" fmla="*/ 1334390 h 5154895"/>
              <a:gd name="connsiteX5" fmla="*/ 3820504 w 5154895"/>
              <a:gd name="connsiteY5" fmla="*/ 1373952 h 5154895"/>
              <a:gd name="connsiteX6" fmla="*/ 3820504 w 5154895"/>
              <a:gd name="connsiteY6" fmla="*/ 1531959 h 5154895"/>
              <a:gd name="connsiteX7" fmla="*/ 5088406 w 5154895"/>
              <a:gd name="connsiteY7" fmla="*/ 2799860 h 5154895"/>
              <a:gd name="connsiteX8" fmla="*/ 5088406 w 5154895"/>
              <a:gd name="connsiteY8" fmla="*/ 3120898 h 5154895"/>
              <a:gd name="connsiteX9" fmla="*/ 3120898 w 5154895"/>
              <a:gd name="connsiteY9" fmla="*/ 5088406 h 5154895"/>
              <a:gd name="connsiteX10" fmla="*/ 2799860 w 5154895"/>
              <a:gd name="connsiteY10" fmla="*/ 5088406 h 5154895"/>
              <a:gd name="connsiteX11" fmla="*/ 66489 w 5154895"/>
              <a:gd name="connsiteY11" fmla="*/ 2355034 h 5154895"/>
              <a:gd name="connsiteX12" fmla="*/ 66489 w 5154895"/>
              <a:gd name="connsiteY12" fmla="*/ 2033997 h 515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54895" h="5154895" fill="norm" stroke="1" extrusionOk="0">
                <a:moveTo>
                  <a:pt x="66489" y="2033997"/>
                </a:moveTo>
                <a:lnTo>
                  <a:pt x="2033997" y="66489"/>
                </a:lnTo>
                <a:cubicBezTo>
                  <a:pt x="2122649" y="-22163"/>
                  <a:pt x="2266382" y="-22163"/>
                  <a:pt x="2355034" y="66489"/>
                </a:cubicBezTo>
                <a:lnTo>
                  <a:pt x="3622935" y="1334390"/>
                </a:lnTo>
                <a:lnTo>
                  <a:pt x="3780942" y="1334390"/>
                </a:lnTo>
                <a:cubicBezTo>
                  <a:pt x="3802791" y="1334390"/>
                  <a:pt x="3820504" y="1352103"/>
                  <a:pt x="3820504" y="1373952"/>
                </a:cubicBezTo>
                <a:lnTo>
                  <a:pt x="3820504" y="1531959"/>
                </a:lnTo>
                <a:lnTo>
                  <a:pt x="5088406" y="2799860"/>
                </a:lnTo>
                <a:cubicBezTo>
                  <a:pt x="5177058" y="2888512"/>
                  <a:pt x="5177058" y="3032246"/>
                  <a:pt x="5088406" y="3120898"/>
                </a:cubicBezTo>
                <a:lnTo>
                  <a:pt x="3120898" y="5088406"/>
                </a:lnTo>
                <a:cubicBezTo>
                  <a:pt x="3032246" y="5177058"/>
                  <a:pt x="2888512" y="5177058"/>
                  <a:pt x="2799860" y="5088406"/>
                </a:cubicBezTo>
                <a:lnTo>
                  <a:pt x="66489" y="2355034"/>
                </a:lnTo>
                <a:cubicBezTo>
                  <a:pt x="-22163" y="2266382"/>
                  <a:pt x="-22163" y="2122649"/>
                  <a:pt x="66489" y="2033997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de-CH" sz="160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Produkte 3 Punkte weisse Fläche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2860742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373025303" name="Abgerundetes Rechteck 7"/>
          <p:cNvSpPr/>
          <p:nvPr/>
        </p:nvSpPr>
        <p:spPr bwMode="auto">
          <a:xfrm>
            <a:off x="1295400" y="1248967"/>
            <a:ext cx="2182856" cy="3239690"/>
          </a:xfrm>
          <a:prstGeom prst="roundRect">
            <a:avLst>
              <a:gd name="adj" fmla="val 7014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9364478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420686390" name="Ellipse 3"/>
          <p:cNvSpPr/>
          <p:nvPr/>
        </p:nvSpPr>
        <p:spPr bwMode="auto">
          <a:xfrm>
            <a:off x="1921705" y="1443959"/>
            <a:ext cx="936000" cy="936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811285974" name="Abgerundetes Rechteck 18"/>
          <p:cNvSpPr/>
          <p:nvPr/>
        </p:nvSpPr>
        <p:spPr bwMode="auto">
          <a:xfrm>
            <a:off x="6602368" y="1248967"/>
            <a:ext cx="2182856" cy="3239690"/>
          </a:xfrm>
          <a:prstGeom prst="roundRect">
            <a:avLst>
              <a:gd name="adj" fmla="val 7014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072177462" name="Ellipse 20"/>
          <p:cNvSpPr/>
          <p:nvPr/>
        </p:nvSpPr>
        <p:spPr bwMode="auto">
          <a:xfrm>
            <a:off x="7219047" y="1443959"/>
            <a:ext cx="936000" cy="936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641273436" name="Abgerundetes Rechteck 22"/>
          <p:cNvSpPr/>
          <p:nvPr/>
        </p:nvSpPr>
        <p:spPr bwMode="auto">
          <a:xfrm>
            <a:off x="3948884" y="1248967"/>
            <a:ext cx="2182856" cy="3239690"/>
          </a:xfrm>
          <a:prstGeom prst="roundRect">
            <a:avLst>
              <a:gd name="adj" fmla="val 7014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495590760" name="Textplatzhalter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487102" y="2571750"/>
            <a:ext cx="1817485" cy="1742330"/>
          </a:xfrm>
        </p:spPr>
        <p:txBody>
          <a:bodyPr/>
          <a:lstStyle>
            <a:lvl1pPr marL="0" indent="0">
              <a:buClrTx/>
              <a:buFontTx/>
              <a:buNone/>
              <a:defRPr>
                <a:solidFill>
                  <a:schemeClr val="tx1"/>
                </a:solidFill>
              </a:defRPr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29183143" name="Textplatzhalter 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4134896" y="2571750"/>
            <a:ext cx="1817485" cy="1742330"/>
          </a:xfrm>
        </p:spPr>
        <p:txBody>
          <a:bodyPr/>
          <a:lstStyle>
            <a:lvl1pPr marL="0" indent="0">
              <a:buClrTx/>
              <a:buFontTx/>
              <a:buNone/>
              <a:defRPr>
                <a:solidFill>
                  <a:schemeClr val="tx1"/>
                </a:solidFill>
              </a:defRPr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870609718" name="Textplatzhalter 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82687" y="2571750"/>
            <a:ext cx="1817485" cy="1742330"/>
          </a:xfrm>
        </p:spPr>
        <p:txBody>
          <a:bodyPr/>
          <a:lstStyle>
            <a:lvl1pPr marL="0" indent="0">
              <a:buClrTx/>
              <a:buFontTx/>
              <a:buNone/>
              <a:defRPr>
                <a:solidFill>
                  <a:schemeClr val="tx1"/>
                </a:solidFill>
              </a:defRPr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636017805" name="Ellipse 24"/>
          <p:cNvSpPr/>
          <p:nvPr/>
        </p:nvSpPr>
        <p:spPr bwMode="auto">
          <a:xfrm>
            <a:off x="4580002" y="1443959"/>
            <a:ext cx="936000" cy="936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343900745" name="Bildplatzhalter 7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7417047" y="1648883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1186515693" name="Bildplatzhalter 7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4778002" y="1641959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1132773288" name="Bildplatzhalter 7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2119705" y="1648883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Zahlen 3 Punkte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2308767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322458820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861126031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298488" y="3031160"/>
            <a:ext cx="1913334" cy="1276286"/>
          </a:xfrm>
        </p:spPr>
        <p:txBody>
          <a:bodyPr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6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54072679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875155" y="3031159"/>
            <a:ext cx="1913334" cy="1288244"/>
          </a:xfrm>
        </p:spPr>
        <p:txBody>
          <a:bodyPr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6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210724234" name="Ellipse 3"/>
          <p:cNvSpPr/>
          <p:nvPr/>
        </p:nvSpPr>
        <p:spPr bwMode="auto">
          <a:xfrm>
            <a:off x="1748026" y="1253638"/>
            <a:ext cx="1076062" cy="1076062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502337478" name="Gerader Verbinder 6"/>
          <p:cNvCxnSpPr/>
          <p:nvPr/>
        </p:nvCxnSpPr>
        <p:spPr bwMode="auto">
          <a:xfrm>
            <a:off x="3697598" y="1248966"/>
            <a:ext cx="0" cy="307043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80565111" name="Gerader Verbinder 18"/>
          <p:cNvCxnSpPr/>
          <p:nvPr/>
        </p:nvCxnSpPr>
        <p:spPr bwMode="auto">
          <a:xfrm>
            <a:off x="6441937" y="1248966"/>
            <a:ext cx="0" cy="310074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8946865" name="Textplatzhalter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203298" y="3031159"/>
            <a:ext cx="1913334" cy="1288244"/>
          </a:xfrm>
        </p:spPr>
        <p:txBody>
          <a:bodyPr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6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 lang="de-CH"/>
          </a:p>
        </p:txBody>
      </p:sp>
      <p:sp>
        <p:nvSpPr>
          <p:cNvPr id="1026815812" name="Textplatzhalter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892006" y="1497297"/>
            <a:ext cx="776735" cy="60885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Zahl</a:t>
            </a:r>
            <a:endParaRPr lang="de-CH"/>
          </a:p>
        </p:txBody>
      </p:sp>
      <p:sp>
        <p:nvSpPr>
          <p:cNvPr id="608205992" name="Ellipse 23"/>
          <p:cNvSpPr/>
          <p:nvPr/>
        </p:nvSpPr>
        <p:spPr bwMode="auto">
          <a:xfrm>
            <a:off x="4571109" y="1257465"/>
            <a:ext cx="1076062" cy="1076062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94708125" name="Textplatzhalter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715089" y="1504957"/>
            <a:ext cx="776735" cy="60885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Zahl</a:t>
            </a:r>
            <a:endParaRPr lang="de-CH"/>
          </a:p>
        </p:txBody>
      </p:sp>
      <p:sp>
        <p:nvSpPr>
          <p:cNvPr id="2116932356" name="Ellipse 25"/>
          <p:cNvSpPr/>
          <p:nvPr/>
        </p:nvSpPr>
        <p:spPr bwMode="auto">
          <a:xfrm>
            <a:off x="7236703" y="1257465"/>
            <a:ext cx="1076062" cy="1076062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718159252" name="Textplatzhalter 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380683" y="1501124"/>
            <a:ext cx="776735" cy="60885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Zahl</a:t>
            </a:r>
            <a:endParaRPr lang="de-CH"/>
          </a:p>
        </p:txBody>
      </p:sp>
      <p:sp>
        <p:nvSpPr>
          <p:cNvPr id="1835827212" name="Textplatzhalter 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298488" y="2571750"/>
            <a:ext cx="1919618" cy="326797"/>
          </a:xfrm>
        </p:spPr>
        <p:txBody>
          <a:bodyPr/>
          <a:lstStyle>
            <a:lvl1pPr marL="0" indent="0"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Titel hinzufügen</a:t>
            </a:r>
            <a:endParaRPr/>
          </a:p>
        </p:txBody>
      </p:sp>
      <p:sp>
        <p:nvSpPr>
          <p:cNvPr id="269897273" name="Textplatzhalter 4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4200156" y="2583707"/>
            <a:ext cx="1919618" cy="326797"/>
          </a:xfrm>
        </p:spPr>
        <p:txBody>
          <a:bodyPr/>
          <a:lstStyle>
            <a:lvl1pPr marL="0" indent="0"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Titel hinzufügen</a:t>
            </a:r>
            <a:endParaRPr/>
          </a:p>
        </p:txBody>
      </p:sp>
      <p:sp>
        <p:nvSpPr>
          <p:cNvPr id="178608961" name="Textplatzhalter 4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868871" y="2583707"/>
            <a:ext cx="1919618" cy="326797"/>
          </a:xfrm>
        </p:spPr>
        <p:txBody>
          <a:bodyPr/>
          <a:lstStyle>
            <a:lvl1pPr marL="0" indent="0"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Titel hinzufügen</a:t>
            </a:r>
            <a:endParaRPr/>
          </a:p>
          <a:p>
            <a:pPr lvl="0">
              <a:defRPr/>
            </a:pPr>
            <a:endParaRPr lang="de-CH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Werte 6 Punkte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2927914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373715583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cxnSp>
        <p:nvCxnSpPr>
          <p:cNvPr id="527686612" name="Gerader Verbinder 6"/>
          <p:cNvCxnSpPr/>
          <p:nvPr/>
        </p:nvCxnSpPr>
        <p:spPr bwMode="auto">
          <a:xfrm flipH="1">
            <a:off x="3688398" y="1240283"/>
            <a:ext cx="1" cy="324837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48043865" name="Gerader Verbinder 7"/>
          <p:cNvCxnSpPr/>
          <p:nvPr/>
        </p:nvCxnSpPr>
        <p:spPr bwMode="auto">
          <a:xfrm>
            <a:off x="1295400" y="2839608"/>
            <a:ext cx="748982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7629227" name="Gerader Verbinder 15"/>
          <p:cNvCxnSpPr/>
          <p:nvPr/>
        </p:nvCxnSpPr>
        <p:spPr bwMode="auto">
          <a:xfrm>
            <a:off x="6399334" y="1239896"/>
            <a:ext cx="0" cy="32487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0598732" name="Textplatzhalter 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295400" y="1255702"/>
            <a:ext cx="2073457" cy="1316045"/>
          </a:xfrm>
        </p:spPr>
        <p:txBody>
          <a:bodyPr anchor="ctr"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</p:txBody>
      </p:sp>
      <p:sp>
        <p:nvSpPr>
          <p:cNvPr id="1011456766" name="Textplatzhalter 4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4014084" y="1255702"/>
            <a:ext cx="2073457" cy="1316045"/>
          </a:xfrm>
        </p:spPr>
        <p:txBody>
          <a:bodyPr anchor="ctr"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</p:txBody>
      </p:sp>
      <p:sp>
        <p:nvSpPr>
          <p:cNvPr id="2037836536" name="Textplatzhalter 4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732821" y="1255702"/>
            <a:ext cx="2073457" cy="1316045"/>
          </a:xfrm>
        </p:spPr>
        <p:txBody>
          <a:bodyPr anchor="ctr"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</p:txBody>
      </p:sp>
      <p:sp>
        <p:nvSpPr>
          <p:cNvPr id="484958372" name="Textplatzhalter 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294759" y="3062768"/>
            <a:ext cx="2073457" cy="1316045"/>
          </a:xfrm>
        </p:spPr>
        <p:txBody>
          <a:bodyPr anchor="ctr"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</p:txBody>
      </p:sp>
      <p:sp>
        <p:nvSpPr>
          <p:cNvPr id="2076179928" name="Textplatzhalter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021885" y="3062768"/>
            <a:ext cx="2073457" cy="1316045"/>
          </a:xfrm>
        </p:spPr>
        <p:txBody>
          <a:bodyPr anchor="ctr"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</p:txBody>
      </p:sp>
      <p:sp>
        <p:nvSpPr>
          <p:cNvPr id="1505697089" name="Textplatzhalter 4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6698324" y="3062768"/>
            <a:ext cx="2073457" cy="1316045"/>
          </a:xfrm>
        </p:spPr>
        <p:txBody>
          <a:bodyPr anchor="ctr"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>
              <a:defRPr/>
            </a:pPr>
            <a:r>
              <a:rPr lang="de-CH"/>
              <a:t>Text durch Klicken hinzufügen</a:t>
            </a:r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Pro und Contra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5253368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747904723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359793521" name="Textplatzhalter 6"/>
          <p:cNvSpPr>
            <a:spLocks noGrp="1"/>
          </p:cNvSpPr>
          <p:nvPr>
            <p:ph type="body" sz="quarter" idx="11"/>
          </p:nvPr>
        </p:nvSpPr>
        <p:spPr bwMode="auto">
          <a:xfrm>
            <a:off x="1295400" y="1958579"/>
            <a:ext cx="3427487" cy="253007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CH"/>
          </a:p>
        </p:txBody>
      </p:sp>
      <p:sp>
        <p:nvSpPr>
          <p:cNvPr id="407337122" name="Abgerundetes Rechteck 8"/>
          <p:cNvSpPr/>
          <p:nvPr/>
        </p:nvSpPr>
        <p:spPr bwMode="auto">
          <a:xfrm>
            <a:off x="1295399" y="1416116"/>
            <a:ext cx="7488000" cy="252000"/>
          </a:xfrm>
          <a:prstGeom prst="roundRect">
            <a:avLst>
              <a:gd name="adj" fmla="val 21747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497292134" name="Ellipse 11"/>
          <p:cNvSpPr/>
          <p:nvPr/>
        </p:nvSpPr>
        <p:spPr bwMode="auto">
          <a:xfrm>
            <a:off x="4711004" y="1238588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280980268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346354" y="1958578"/>
            <a:ext cx="3427487" cy="2530079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CH"/>
          </a:p>
        </p:txBody>
      </p:sp>
      <p:sp>
        <p:nvSpPr>
          <p:cNvPr id="1073642328" name="Textplatzhalter 6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386268" y="1453151"/>
            <a:ext cx="215339" cy="164561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>
              <a:defRPr/>
            </a:pPr>
            <a:r>
              <a:rPr lang="de-DE"/>
              <a:t>+</a:t>
            </a:r>
            <a:endParaRPr lang="de-CH"/>
          </a:p>
        </p:txBody>
      </p:sp>
      <p:sp>
        <p:nvSpPr>
          <p:cNvPr id="118103065" name="Textplatzhalter 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547103" y="1443525"/>
            <a:ext cx="133166" cy="164561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>
              <a:defRPr/>
            </a:pPr>
            <a:r>
              <a:rPr lang="de-DE"/>
              <a:t>-</a:t>
            </a:r>
            <a:endParaRPr lang="de-CH"/>
          </a:p>
        </p:txBody>
      </p:sp>
      <p:sp>
        <p:nvSpPr>
          <p:cNvPr id="1292101611" name="Bildplatzhalter 13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4862899" y="1390482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5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e-CH"/>
              <a:t>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Team 4 Punkte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5471574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1734053549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995993728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305723" y="2571750"/>
            <a:ext cx="1718836" cy="326797"/>
          </a:xfrm>
        </p:spPr>
        <p:txBody>
          <a:bodyPr/>
          <a:lstStyle>
            <a:lvl1pPr marL="0" indent="0">
              <a:buFontTx/>
              <a:buNone/>
              <a:defRPr sz="21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Name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1581478668" name="Textplatzhalter 4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7074603" y="2571750"/>
            <a:ext cx="1718836" cy="326797"/>
          </a:xfrm>
        </p:spPr>
        <p:txBody>
          <a:bodyPr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Name</a:t>
            </a:r>
            <a:endParaRPr lang="de-CH"/>
          </a:p>
        </p:txBody>
      </p:sp>
      <p:sp>
        <p:nvSpPr>
          <p:cNvPr id="631584930" name="Textplatzhalter 4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3228683" y="2571750"/>
            <a:ext cx="1718836" cy="326797"/>
          </a:xfrm>
        </p:spPr>
        <p:txBody>
          <a:bodyPr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Name</a:t>
            </a:r>
            <a:endParaRPr lang="de-CH"/>
          </a:p>
        </p:txBody>
      </p:sp>
      <p:sp>
        <p:nvSpPr>
          <p:cNvPr id="149703293" name="Textplatzhalter 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151643" y="2571750"/>
            <a:ext cx="1718836" cy="326797"/>
          </a:xfrm>
        </p:spPr>
        <p:txBody>
          <a:bodyPr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Name</a:t>
            </a:r>
            <a:endParaRPr lang="de-CH"/>
          </a:p>
        </p:txBody>
      </p:sp>
      <p:sp>
        <p:nvSpPr>
          <p:cNvPr id="1597378068" name="Textplatzhalter 4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305723" y="3004637"/>
            <a:ext cx="1718836" cy="1436054"/>
          </a:xfrm>
        </p:spPr>
        <p:txBody>
          <a:bodyPr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6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1317030321" name="Textplatzhalter 4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3228683" y="3004637"/>
            <a:ext cx="1718836" cy="1436054"/>
          </a:xfrm>
        </p:spPr>
        <p:txBody>
          <a:bodyPr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6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1441769159" name="Textplatzhalter 4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5151643" y="3004637"/>
            <a:ext cx="1718836" cy="1436054"/>
          </a:xfrm>
        </p:spPr>
        <p:txBody>
          <a:bodyPr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6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476489762" name="Textplatzhalter 4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074602" y="3004637"/>
            <a:ext cx="1718836" cy="1436054"/>
          </a:xfrm>
        </p:spPr>
        <p:txBody>
          <a:bodyPr/>
          <a:lstStyle>
            <a:lvl1pPr marL="0" marR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 sz="1600"/>
            </a:lvl1pPr>
            <a:lvl5pPr>
              <a:defRPr/>
            </a:lvl5pPr>
          </a:lstStyle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defRPr/>
            </a:pPr>
            <a:r>
              <a:rPr lang="de-DE"/>
              <a:t>Text durch Klicken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347217215" name="Bildplatzhalter 6"/>
          <p:cNvSpPr>
            <a:spLocks noGrp="1"/>
          </p:cNvSpPr>
          <p:nvPr>
            <p:ph type="pic" sz="quarter" idx="34" hasCustomPrompt="1"/>
          </p:nvPr>
        </p:nvSpPr>
        <p:spPr bwMode="auto">
          <a:xfrm>
            <a:off x="7388356" y="1264182"/>
            <a:ext cx="1080000" cy="1080000"/>
          </a:xfrm>
          <a:prstGeom prst="ellipse">
            <a:avLst/>
          </a:prstGeom>
          <a:ln>
            <a:noFill/>
          </a:ln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524235627" name="Bildplatzhalter 6"/>
          <p:cNvSpPr>
            <a:spLocks noGrp="1"/>
          </p:cNvSpPr>
          <p:nvPr>
            <p:ph type="pic" sz="quarter" idx="33" hasCustomPrompt="1"/>
          </p:nvPr>
        </p:nvSpPr>
        <p:spPr bwMode="auto">
          <a:xfrm>
            <a:off x="5467513" y="1264182"/>
            <a:ext cx="1080000" cy="1080000"/>
          </a:xfrm>
          <a:prstGeom prst="ellipse">
            <a:avLst/>
          </a:prstGeom>
          <a:ln>
            <a:noFill/>
          </a:ln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449189334" name="Bildplatzhalter 6"/>
          <p:cNvSpPr>
            <a:spLocks noGrp="1"/>
          </p:cNvSpPr>
          <p:nvPr>
            <p:ph type="pic" sz="quarter" idx="32" hasCustomPrompt="1"/>
          </p:nvPr>
        </p:nvSpPr>
        <p:spPr bwMode="auto">
          <a:xfrm>
            <a:off x="3546670" y="1264182"/>
            <a:ext cx="1080000" cy="1080000"/>
          </a:xfrm>
          <a:prstGeom prst="ellipse">
            <a:avLst/>
          </a:prstGeom>
          <a:ln>
            <a:noFill/>
          </a:ln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213096842" name="Bildplatzhalter 6"/>
          <p:cNvSpPr>
            <a:spLocks noGrp="1"/>
          </p:cNvSpPr>
          <p:nvPr>
            <p:ph type="pic" sz="quarter" idx="31" hasCustomPrompt="1"/>
          </p:nvPr>
        </p:nvSpPr>
        <p:spPr bwMode="auto">
          <a:xfrm>
            <a:off x="1625827" y="1265471"/>
            <a:ext cx="1080000" cy="1080000"/>
          </a:xfrm>
          <a:prstGeom prst="ellipse">
            <a:avLst/>
          </a:prstGeom>
          <a:ln>
            <a:noFill/>
          </a:ln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Team 6 Punkte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5146803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748729437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007098465" name="Textplatzhalter 4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1286443" y="2565390"/>
            <a:ext cx="2272133" cy="15261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lvl="0">
              <a:defRPr/>
            </a:pPr>
            <a:r>
              <a:rPr lang="de-CH"/>
              <a:t>Name hinzufügen</a:t>
            </a:r>
            <a:endParaRPr/>
          </a:p>
        </p:txBody>
      </p:sp>
      <p:sp>
        <p:nvSpPr>
          <p:cNvPr id="1255126356" name="Textplatzhalter 4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286443" y="2718001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0"/>
            </a:lvl1pPr>
            <a:lvl5pPr marL="807244" indent="0">
              <a:buFontTx/>
              <a:buNone/>
              <a:defRPr sz="1050"/>
            </a:lvl5pPr>
          </a:lstStyle>
          <a:p>
            <a:pPr lvl="0">
              <a:defRPr/>
            </a:pPr>
            <a:r>
              <a:rPr lang="de-CH"/>
              <a:t>Abteilung</a:t>
            </a:r>
            <a:endParaRPr/>
          </a:p>
        </p:txBody>
      </p:sp>
      <p:sp>
        <p:nvSpPr>
          <p:cNvPr id="2081870132" name="Textplatzhalter 4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4029643" y="2571750"/>
            <a:ext cx="2272133" cy="15261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lvl="0">
              <a:defRPr/>
            </a:pPr>
            <a:r>
              <a:rPr lang="de-CH"/>
              <a:t>Name hinzufügen</a:t>
            </a:r>
            <a:endParaRPr/>
          </a:p>
          <a:p>
            <a:pPr lvl="0">
              <a:defRPr/>
            </a:pPr>
            <a:endParaRPr lang="de-CH"/>
          </a:p>
        </p:txBody>
      </p:sp>
      <p:sp>
        <p:nvSpPr>
          <p:cNvPr id="861399463" name="Textplatzhalter 4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4029643" y="2724361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0"/>
            </a:lvl1pPr>
            <a:lvl5pPr marL="807244" indent="0">
              <a:buFontTx/>
              <a:buNone/>
              <a:defRPr sz="1050"/>
            </a:lvl5pPr>
          </a:lstStyle>
          <a:p>
            <a:pPr lvl="0">
              <a:defRPr/>
            </a:pPr>
            <a:r>
              <a:rPr lang="de-CH"/>
              <a:t>Abteilung</a:t>
            </a:r>
            <a:endParaRPr/>
          </a:p>
        </p:txBody>
      </p:sp>
      <p:sp>
        <p:nvSpPr>
          <p:cNvPr id="1355864232" name="Textplatzhalter 4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286443" y="4336046"/>
            <a:ext cx="2272133" cy="15261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lvl="0">
              <a:defRPr/>
            </a:pPr>
            <a:r>
              <a:rPr lang="de-CH"/>
              <a:t>Name hinzufügen</a:t>
            </a:r>
            <a:endParaRPr/>
          </a:p>
        </p:txBody>
      </p:sp>
      <p:sp>
        <p:nvSpPr>
          <p:cNvPr id="1150823402" name="Textplatzhalter 4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286443" y="4488657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0"/>
            </a:lvl1pPr>
            <a:lvl5pPr marL="807244" indent="0">
              <a:buFontTx/>
              <a:buNone/>
              <a:defRPr sz="1050"/>
            </a:lvl5pPr>
          </a:lstStyle>
          <a:p>
            <a:pPr lvl="0">
              <a:defRPr/>
            </a:pPr>
            <a:r>
              <a:rPr lang="de-CH"/>
              <a:t>Abteilung</a:t>
            </a:r>
            <a:endParaRPr/>
          </a:p>
        </p:txBody>
      </p:sp>
      <p:sp>
        <p:nvSpPr>
          <p:cNvPr id="1249923137" name="Textplatzhalter 4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4029643" y="4336046"/>
            <a:ext cx="2272133" cy="15261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lvl="0">
              <a:defRPr/>
            </a:pPr>
            <a:r>
              <a:rPr lang="de-CH"/>
              <a:t>Name hinzufügen</a:t>
            </a:r>
            <a:endParaRPr/>
          </a:p>
        </p:txBody>
      </p:sp>
      <p:sp>
        <p:nvSpPr>
          <p:cNvPr id="830088879" name="Textplatzhalter 4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4029643" y="4488657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0"/>
            </a:lvl1pPr>
            <a:lvl5pPr marL="807244" indent="0">
              <a:buFontTx/>
              <a:buNone/>
              <a:defRPr sz="1050"/>
            </a:lvl5pPr>
          </a:lstStyle>
          <a:p>
            <a:pPr lvl="0">
              <a:defRPr/>
            </a:pPr>
            <a:r>
              <a:rPr lang="de-CH"/>
              <a:t>Abteilung</a:t>
            </a:r>
            <a:endParaRPr/>
          </a:p>
        </p:txBody>
      </p:sp>
      <p:sp>
        <p:nvSpPr>
          <p:cNvPr id="155848283" name="Textplatzhalter 4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6675340" y="2565390"/>
            <a:ext cx="2272133" cy="152611"/>
          </a:xfr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lang="de-CH"/>
              <a:t>Name hinzufügen</a:t>
            </a:r>
            <a:endParaRPr/>
          </a:p>
        </p:txBody>
      </p:sp>
      <p:sp>
        <p:nvSpPr>
          <p:cNvPr id="1887386703" name="Textplatzhalter 4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6675340" y="2718001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0"/>
            </a:lvl1pPr>
            <a:lvl5pPr marL="807244" indent="0">
              <a:buFontTx/>
              <a:buNone/>
              <a:defRPr sz="1050"/>
            </a:lvl5pPr>
          </a:lstStyle>
          <a:p>
            <a:pPr lvl="0">
              <a:defRPr/>
            </a:pPr>
            <a:r>
              <a:rPr lang="de-CH"/>
              <a:t>Abteilung</a:t>
            </a:r>
            <a:endParaRPr/>
          </a:p>
        </p:txBody>
      </p:sp>
      <p:sp>
        <p:nvSpPr>
          <p:cNvPr id="1825056084" name="Textplatzhalter 4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6675340" y="4336046"/>
            <a:ext cx="2272133" cy="15261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lvl="0">
              <a:defRPr/>
            </a:pPr>
            <a:r>
              <a:rPr lang="de-CH"/>
              <a:t>Name hinzufügen</a:t>
            </a:r>
            <a:endParaRPr/>
          </a:p>
        </p:txBody>
      </p:sp>
      <p:sp>
        <p:nvSpPr>
          <p:cNvPr id="752169526" name="Textplatzhalter 4"/>
          <p:cNvSpPr>
            <a:spLocks noGrp="1"/>
          </p:cNvSpPr>
          <p:nvPr>
            <p:ph type="body" sz="quarter" idx="47" hasCustomPrompt="1"/>
          </p:nvPr>
        </p:nvSpPr>
        <p:spPr bwMode="auto">
          <a:xfrm>
            <a:off x="6675340" y="4488657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0"/>
            </a:lvl1pPr>
            <a:lvl5pPr marL="807244" indent="0">
              <a:buFontTx/>
              <a:buNone/>
              <a:defRPr sz="1050"/>
            </a:lvl5pPr>
          </a:lstStyle>
          <a:p>
            <a:pPr lvl="0">
              <a:defRPr/>
            </a:pPr>
            <a:r>
              <a:rPr lang="de-CH"/>
              <a:t>Abteilung</a:t>
            </a:r>
            <a:endParaRPr/>
          </a:p>
        </p:txBody>
      </p:sp>
      <p:sp>
        <p:nvSpPr>
          <p:cNvPr id="1811311273" name="Bildplatzhalter 6"/>
          <p:cNvSpPr>
            <a:spLocks noGrp="1"/>
          </p:cNvSpPr>
          <p:nvPr>
            <p:ph type="pic" sz="quarter" idx="48" hasCustomPrompt="1"/>
          </p:nvPr>
        </p:nvSpPr>
        <p:spPr bwMode="auto">
          <a:xfrm>
            <a:off x="1302677" y="1260608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1 Bild klicken &gt; Mediaset</a:t>
            </a:r>
            <a:endParaRPr/>
          </a:p>
        </p:txBody>
      </p:sp>
      <p:sp>
        <p:nvSpPr>
          <p:cNvPr id="2061423292" name="Bildplatzhalter 6"/>
          <p:cNvSpPr>
            <a:spLocks noGrp="1"/>
          </p:cNvSpPr>
          <p:nvPr>
            <p:ph type="pic" sz="quarter" idx="49" hasCustomPrompt="1"/>
          </p:nvPr>
        </p:nvSpPr>
        <p:spPr bwMode="auto">
          <a:xfrm>
            <a:off x="4029644" y="1260608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2 Bild klicken &gt; Mediaset</a:t>
            </a:r>
            <a:endParaRPr/>
          </a:p>
        </p:txBody>
      </p:sp>
      <p:sp>
        <p:nvSpPr>
          <p:cNvPr id="969725344" name="Bildplatzhalter 6"/>
          <p:cNvSpPr>
            <a:spLocks noGrp="1"/>
          </p:cNvSpPr>
          <p:nvPr>
            <p:ph type="pic" sz="quarter" idx="50" hasCustomPrompt="1"/>
          </p:nvPr>
        </p:nvSpPr>
        <p:spPr bwMode="auto">
          <a:xfrm>
            <a:off x="6675341" y="1260608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3 Bild klicken &gt; Mediaset</a:t>
            </a:r>
            <a:endParaRPr/>
          </a:p>
        </p:txBody>
      </p:sp>
      <p:sp>
        <p:nvSpPr>
          <p:cNvPr id="672786570" name="Bildplatzhalter 6"/>
          <p:cNvSpPr>
            <a:spLocks noGrp="1"/>
          </p:cNvSpPr>
          <p:nvPr>
            <p:ph type="pic" sz="quarter" idx="51" hasCustomPrompt="1"/>
          </p:nvPr>
        </p:nvSpPr>
        <p:spPr bwMode="auto">
          <a:xfrm>
            <a:off x="1302677" y="3038484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4 Bild klicken &gt; Mediaset</a:t>
            </a:r>
            <a:endParaRPr/>
          </a:p>
        </p:txBody>
      </p:sp>
      <p:sp>
        <p:nvSpPr>
          <p:cNvPr id="1991982403" name="Bildplatzhalter 6"/>
          <p:cNvSpPr>
            <a:spLocks noGrp="1"/>
          </p:cNvSpPr>
          <p:nvPr>
            <p:ph type="pic" sz="quarter" idx="52" hasCustomPrompt="1"/>
          </p:nvPr>
        </p:nvSpPr>
        <p:spPr bwMode="auto">
          <a:xfrm>
            <a:off x="4029644" y="3038484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5 Bild klicken &gt; Mediaset</a:t>
            </a:r>
            <a:endParaRPr/>
          </a:p>
        </p:txBody>
      </p:sp>
      <p:sp>
        <p:nvSpPr>
          <p:cNvPr id="604936555" name="Bildplatzhalter 6"/>
          <p:cNvSpPr>
            <a:spLocks noGrp="1"/>
          </p:cNvSpPr>
          <p:nvPr>
            <p:ph type="pic" sz="quarter" idx="53" hasCustomPrompt="1"/>
          </p:nvPr>
        </p:nvSpPr>
        <p:spPr bwMode="auto">
          <a:xfrm>
            <a:off x="6675341" y="3038484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pPr>
              <a:defRPr/>
            </a:pPr>
            <a:r>
              <a:rPr lang="de-CH"/>
              <a:t>6 Bild klicken &gt; Mediaset</a:t>
            </a:r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5_Zitat mit Bild 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692393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742581131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932654614" name="Bildplatzhalter 8"/>
          <p:cNvSpPr>
            <a:spLocks noGrp="1"/>
          </p:cNvSpPr>
          <p:nvPr>
            <p:ph type="pic" sz="quarter" idx="29" hasCustomPrompt="1"/>
          </p:nvPr>
        </p:nvSpPr>
        <p:spPr bwMode="auto">
          <a:xfrm>
            <a:off x="6355622" y="1455632"/>
            <a:ext cx="2430000" cy="2430000"/>
          </a:xfrm>
          <a:prstGeom prst="ellipse">
            <a:avLst/>
          </a:prstGeom>
        </p:spPr>
        <p:txBody>
          <a:bodyPr/>
          <a:lstStyle>
            <a:lvl1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defRPr sz="700"/>
            </a:lvl1pPr>
          </a:lstStyle>
          <a:p>
            <a:pPr marL="0" marR="0" lvl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defRPr/>
            </a:pPr>
            <a:r>
              <a:rPr lang="de-CH"/>
              <a:t>1 Bild klicken &gt; Mediaset</a:t>
            </a:r>
            <a:endParaRPr/>
          </a:p>
        </p:txBody>
      </p:sp>
      <p:sp>
        <p:nvSpPr>
          <p:cNvPr id="96512320" name="Textplatzhalter 4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866431" y="4310225"/>
            <a:ext cx="3500843" cy="276983"/>
          </a:xfrm>
        </p:spPr>
        <p:txBody>
          <a:bodyPr anchor="t"/>
          <a:lstStyle>
            <a:lvl1pPr marL="0" indent="0">
              <a:buFontTx/>
              <a:buNone/>
              <a:defRPr sz="1200"/>
            </a:lvl1pPr>
            <a:lvl5pPr>
              <a:defRPr/>
            </a:lvl5pPr>
          </a:lstStyle>
          <a:p>
            <a:pPr lvl="0">
              <a:defRPr/>
            </a:pPr>
            <a:r>
              <a:rPr lang="de-DE"/>
              <a:t>Vorname Nachname durch Klicken einfügen</a:t>
            </a:r>
            <a:endParaRPr/>
          </a:p>
        </p:txBody>
      </p:sp>
      <p:sp>
        <p:nvSpPr>
          <p:cNvPr id="1439758472" name="Textplatzhalter 4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315928" y="1373357"/>
            <a:ext cx="3447041" cy="2644725"/>
          </a:xfrm>
        </p:spPr>
        <p:txBody>
          <a:bodyPr/>
          <a:lstStyle>
            <a:lvl1pPr marL="540000" indent="0">
              <a:buFontTx/>
              <a:buNone/>
              <a:defRPr/>
            </a:lvl1pPr>
            <a:lvl2pPr marL="201216" indent="0">
              <a:buFontTx/>
              <a:buNone/>
              <a:defRPr/>
            </a:lvl2pPr>
            <a:lvl3pPr marL="403622" indent="0">
              <a:buFontTx/>
              <a:buNone/>
              <a:defRPr/>
            </a:lvl3pPr>
            <a:lvl4pPr marL="604838" indent="0">
              <a:buFontTx/>
              <a:buNone/>
              <a:defRPr/>
            </a:lvl4pPr>
            <a:lvl5pPr marL="807244" indent="0">
              <a:buFontTx/>
              <a:buNone/>
              <a:defRPr/>
            </a:lvl5pPr>
          </a:lstStyle>
          <a:p>
            <a:pPr lvl="0">
              <a:defRPr/>
            </a:pPr>
            <a:r>
              <a:rPr lang="de-DE"/>
              <a:t>Zitattext durch Klicken einfügen</a:t>
            </a:r>
            <a:endParaRPr lang="de-CH"/>
          </a:p>
        </p:txBody>
      </p:sp>
      <p:sp>
        <p:nvSpPr>
          <p:cNvPr id="2033899888" name="Textfeld 10"/>
          <p:cNvSpPr txBox="1"/>
          <p:nvPr/>
        </p:nvSpPr>
        <p:spPr bwMode="auto">
          <a:xfrm>
            <a:off x="1199503" y="1477078"/>
            <a:ext cx="687333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lang="de-DE" sz="7200" b="0" i="0" u="none" strike="noStrike" cap="none" spc="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+mn-cs"/>
              </a:rPr>
              <a:t>«</a:t>
            </a:r>
            <a:endParaRPr lang="de-CH" sz="7200" b="0" i="0" u="none" strike="noStrike" cap="none" spc="0">
              <a:ln>
                <a:noFill/>
              </a:ln>
              <a:solidFill>
                <a:schemeClr val="bg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43127853" name="Textfeld 11"/>
          <p:cNvSpPr txBox="1"/>
          <p:nvPr/>
        </p:nvSpPr>
        <p:spPr bwMode="auto">
          <a:xfrm>
            <a:off x="4679941" y="3843223"/>
            <a:ext cx="687333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lang="de-DE" sz="7200" b="0" i="0" u="none" strike="noStrike" cap="none" spc="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+mn-cs"/>
              </a:rPr>
              <a:t>»</a:t>
            </a:r>
            <a:endParaRPr lang="de-CH" sz="7200" b="0" i="0" u="none" strike="noStrike" cap="none" spc="0">
              <a:ln>
                <a:noFill/>
              </a:ln>
              <a:solidFill>
                <a:schemeClr val="bg1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theme" Target="../theme/theme1.xml"/><Relationship Id="rId54" Type="http://schemas.openxmlformats.org/officeDocument/2006/relationships/image" Target="../media/image1.pn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90.xml"/><Relationship Id="rId39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2.xml"/><Relationship Id="rId41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94.xml"/><Relationship Id="rId43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99.xml"/><Relationship Id="rId48" Type="http://schemas.openxmlformats.org/officeDocument/2006/relationships/slideLayout" Target="../slideLayouts/slideLayout100.xml"/><Relationship Id="rId49" Type="http://schemas.openxmlformats.org/officeDocument/2006/relationships/slideLayout" Target="../slideLayouts/slideLayout101.xml"/><Relationship Id="rId50" Type="http://schemas.openxmlformats.org/officeDocument/2006/relationships/theme" Target="../theme/theme2.xml"/><Relationship Id="rId5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8061676" name="Titel"/>
          <p:cNvSpPr>
            <a:spLocks noChangeArrowheads="1" noGrp="1"/>
          </p:cNvSpPr>
          <p:nvPr>
            <p:ph type="title"/>
          </p:nvPr>
        </p:nvSpPr>
        <p:spPr bwMode="auto">
          <a:xfrm>
            <a:off x="1295400" y="203201"/>
            <a:ext cx="7489825" cy="820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616686147" name="Foliennummernplatzhalter 1"/>
          <p:cNvSpPr>
            <a:spLocks noGrp="1"/>
          </p:cNvSpPr>
          <p:nvPr>
            <p:ph type="sldNum" sz="quarter" idx="4"/>
          </p:nvPr>
        </p:nvSpPr>
        <p:spPr bwMode="auto">
          <a:xfrm>
            <a:off x="8328627" y="4755374"/>
            <a:ext cx="445214" cy="13619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45720" rtlCol="0" anchor="t"/>
          <a:lstStyle>
            <a:lvl1pPr algn="r">
              <a:lnSpc>
                <a:spcPts val="12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940044758" name="Rectangle 28"/>
          <p:cNvSpPr>
            <a:spLocks noChangeArrowheads="1" noGrp="1"/>
          </p:cNvSpPr>
          <p:nvPr>
            <p:ph type="body" idx="1"/>
          </p:nvPr>
        </p:nvSpPr>
        <p:spPr bwMode="auto">
          <a:xfrm>
            <a:off x="1295400" y="1095375"/>
            <a:ext cx="7488600" cy="338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de-CH"/>
              <a:t>Text durch Klicken hinzufügen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  <a:p>
            <a:pPr lvl="4">
              <a:defRPr/>
            </a:pPr>
            <a:r>
              <a:rPr lang="de-CH"/>
              <a:t>Fünfte Ebene </a:t>
            </a:r>
            <a:endParaRPr/>
          </a:p>
        </p:txBody>
      </p:sp>
      <p:sp>
        <p:nvSpPr>
          <p:cNvPr id="1588939379" name="Line 40"/>
          <p:cNvSpPr>
            <a:spLocks noChangeShapeType="1"/>
          </p:cNvSpPr>
          <p:nvPr/>
        </p:nvSpPr>
        <p:spPr bwMode="auto">
          <a:xfrm flipH="1">
            <a:off x="1295399" y="4697379"/>
            <a:ext cx="7489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CH" sz="1800"/>
          </a:p>
        </p:txBody>
      </p:sp>
      <p:sp>
        <p:nvSpPr>
          <p:cNvPr id="1076648776" name="Textplatzhalter 2"/>
          <p:cNvSpPr txBox="1"/>
          <p:nvPr/>
        </p:nvSpPr>
        <p:spPr bwMode="auto">
          <a:xfrm>
            <a:off x="1298318" y="4870087"/>
            <a:ext cx="3865706" cy="115449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9875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/>
              <a:buChar char="•"/>
              <a:defRPr sz="2100">
                <a:solidFill>
                  <a:schemeClr val="tx1"/>
                </a:solidFill>
                <a:latin typeface="+mn-lt"/>
              </a:defRPr>
            </a:lvl2pPr>
            <a:lvl3pPr marL="806450" indent="-268288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/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076325" indent="-269875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/>
              <a:buChar char="•"/>
              <a:defRPr sz="2100">
                <a:solidFill>
                  <a:schemeClr val="tx1"/>
                </a:solidFill>
                <a:latin typeface="+mn-lt"/>
              </a:defRPr>
            </a:lvl4pPr>
            <a:lvl5pPr marL="1344613" indent="-268288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/>
              <a:buChar char="•"/>
              <a:defRPr sz="2100">
                <a:solidFill>
                  <a:schemeClr val="tx1"/>
                </a:solidFill>
                <a:latin typeface="+mn-lt"/>
              </a:defRPr>
            </a:lvl5pPr>
            <a:lvl6pPr marL="2514600" indent="-228600" algn="l" rtl="0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971800" indent="-228600" algn="l" rtl="0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3429000" indent="-228600" algn="l" rtl="0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886200" indent="-228600" algn="l" rtl="0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685800" rtl="0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sz="900" b="1">
                <a:latin typeface="Arial"/>
              </a:rPr>
              <a:t> </a:t>
            </a:r>
            <a:endParaRPr/>
          </a:p>
        </p:txBody>
      </p:sp>
      <p:sp>
        <p:nvSpPr>
          <p:cNvPr id="984033136" name="Fußzeilenplatzhalter 3"/>
          <p:cNvSpPr txBox="1"/>
          <p:nvPr/>
        </p:nvSpPr>
        <p:spPr bwMode="auto">
          <a:xfrm>
            <a:off x="5257314" y="4755175"/>
            <a:ext cx="3203696" cy="12821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de-CH"/>
            </a:defPPr>
            <a:lvl1pPr algn="l" rt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2pPr>
            <a:lvl3pPr marL="914400" algn="l" rtl="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3pPr>
            <a:lvl4pPr marL="1371600" algn="l" rtl="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4pPr>
            <a:lvl5pPr marL="1828800" algn="l" rtl="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5pPr>
            <a:lvl6pPr marL="2286000" algn="l" defTabSz="914400" rtl="0"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6pPr>
            <a:lvl7pPr marL="2743200" algn="l" defTabSz="914400" rtl="0"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7pPr>
            <a:lvl8pPr marL="3200400" algn="l" defTabSz="914400" rtl="0"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8pPr>
            <a:lvl9pPr marL="3657600" algn="l" defTabSz="914400" rtl="0"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9pPr>
          </a:lstStyle>
          <a:p>
            <a:pPr marL="0" marR="0" lvl="0" indent="0" algn="l" defTabSz="685800" rtl="0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900" b="0">
              <a:latin typeface="Arial"/>
            </a:endParaRPr>
          </a:p>
        </p:txBody>
      </p:sp>
      <p:sp>
        <p:nvSpPr>
          <p:cNvPr id="172974828" name="Fußzeilenplatzhalter 3"/>
          <p:cNvSpPr txBox="1"/>
          <p:nvPr/>
        </p:nvSpPr>
        <p:spPr bwMode="auto">
          <a:xfrm>
            <a:off x="5852625" y="4761742"/>
            <a:ext cx="3203696" cy="12821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de-CH"/>
            </a:defPPr>
            <a:lvl1pPr algn="l" rt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2pPr>
            <a:lvl3pPr marL="914400" algn="l" rtl="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3pPr>
            <a:lvl4pPr marL="1371600" algn="l" rtl="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4pPr>
            <a:lvl5pPr marL="1828800" algn="l" rtl="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5pPr>
            <a:lvl6pPr marL="2286000" algn="l" defTabSz="914400" rtl="0"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6pPr>
            <a:lvl7pPr marL="2743200" algn="l" defTabSz="914400" rtl="0"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7pPr>
            <a:lvl8pPr marL="3200400" algn="l" defTabSz="914400" rtl="0"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8pPr>
            <a:lvl9pPr marL="3657600" algn="l" defTabSz="914400" rtl="0"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9pPr>
          </a:lstStyle>
          <a:p>
            <a:pPr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00">
                <a:latin typeface="Arial"/>
              </a:rPr>
              <a:t>Schnuppertag 2 Mediamatik, </a:t>
            </a:r>
            <a:r>
              <a:rPr lang="de-CH" sz="900" b="0">
                <a:latin typeface="Arial"/>
              </a:rPr>
              <a:t>Februar 2026</a:t>
            </a:r>
            <a:endParaRPr/>
          </a:p>
        </p:txBody>
      </p:sp>
      <p:sp>
        <p:nvSpPr>
          <p:cNvPr id="1117399001" name="Textplatzhalter 2"/>
          <p:cNvSpPr txBox="1"/>
          <p:nvPr/>
        </p:nvSpPr>
        <p:spPr bwMode="auto">
          <a:xfrm>
            <a:off x="1298317" y="4754531"/>
            <a:ext cx="3865708" cy="115449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9875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/>
              <a:buChar char="•"/>
              <a:defRPr sz="2100">
                <a:solidFill>
                  <a:schemeClr val="tx1"/>
                </a:solidFill>
                <a:latin typeface="+mn-lt"/>
              </a:defRPr>
            </a:lvl2pPr>
            <a:lvl3pPr marL="806450" indent="-268288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/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076325" indent="-269875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/>
              <a:buChar char="•"/>
              <a:defRPr sz="2100">
                <a:solidFill>
                  <a:schemeClr val="tx1"/>
                </a:solidFill>
                <a:latin typeface="+mn-lt"/>
              </a:defRPr>
            </a:lvl4pPr>
            <a:lvl5pPr marL="1344613" indent="-268288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/>
              <a:buChar char="•"/>
              <a:defRPr sz="2100">
                <a:solidFill>
                  <a:schemeClr val="tx1"/>
                </a:solidFill>
                <a:latin typeface="+mn-lt"/>
              </a:defRPr>
            </a:lvl5pPr>
            <a:lvl6pPr marL="2514600" indent="-228600" algn="l" rtl="0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971800" indent="-228600" algn="l" rtl="0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3429000" indent="-228600" algn="l" rtl="0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886200" indent="-228600" algn="l" rtl="0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00" b="0">
                <a:latin typeface="Arial"/>
              </a:rPr>
              <a:t> </a:t>
            </a:r>
            <a:endParaRPr lang="de-CH" sz="900" b="0">
              <a:latin typeface="Arial"/>
            </a:endParaRPr>
          </a:p>
          <a:p>
            <a:pPr marL="0" marR="0" lvl="0" indent="0" algn="l" defTabSz="685800" rtl="0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900" b="1">
              <a:latin typeface="Arial"/>
            </a:endParaRPr>
          </a:p>
        </p:txBody>
      </p:sp>
      <p:pic>
        <p:nvPicPr>
          <p:cNvPr id="1033026718" name="Wappen" descr="Wappen"/>
          <p:cNvPicPr>
            <a:picLocks noChangeAspect="1"/>
          </p:cNvPicPr>
          <p:nvPr userDrawn="1"/>
        </p:nvPicPr>
        <p:blipFill rotWithShape="1">
          <a:blip r:embed="rId54"/>
          <a:srcRect l="1817" t="4402" r="84985" b="43721"/>
          <a:stretch/>
        </p:blipFill>
        <p:spPr bwMode="auto">
          <a:xfrm>
            <a:off x="360000" y="270000"/>
            <a:ext cx="213230" cy="237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p:hf dt="0" ftr="1" hdr="0" sldNum="1"/>
  <p:txStyles>
    <p:titleStyle>
      <a:lvl1pPr algn="l" rtl="0">
        <a:lnSpc>
          <a:spcPts val="3600"/>
        </a:lnSpc>
        <a:spcBef>
          <a:spcPts val="0"/>
        </a:spcBef>
        <a:spcAft>
          <a:spcPts val="0"/>
        </a:spcAft>
        <a:defRPr sz="3200" b="1">
          <a:solidFill>
            <a:srgbClr val="3366CC"/>
          </a:solidFill>
          <a:latin typeface="+mj-lt"/>
          <a:ea typeface="+mj-ea"/>
          <a:cs typeface="+mj-cs"/>
        </a:defRPr>
      </a:lvl1pPr>
      <a:lvl2pPr algn="l" rtl="0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2pPr>
      <a:lvl3pPr algn="l" rtl="0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3pPr>
      <a:lvl4pPr algn="l" rtl="0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4pPr>
      <a:lvl5pPr algn="l" rtl="0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5pPr>
      <a:lvl6pPr marL="342900" algn="l" rtl="0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6pPr>
      <a:lvl7pPr marL="685800" algn="l" rtl="0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7pPr>
      <a:lvl8pPr marL="1028700" algn="l" rtl="0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8pPr>
      <a:lvl9pPr marL="1371600" algn="l" rtl="0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9pPr>
    </p:titleStyle>
    <p:bodyStyle>
      <a:lvl1pPr marL="201216" indent="-201216" algn="l" rtl="0">
        <a:lnSpc>
          <a:spcPts val="1950"/>
        </a:lnSpc>
        <a:spcBef>
          <a:spcPts val="0"/>
        </a:spcBef>
        <a:spcAft>
          <a:spcPts val="0"/>
        </a:spcAft>
        <a:buClr>
          <a:schemeClr val="tx1"/>
        </a:buClr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403622" indent="-202406" algn="l" rtl="0">
        <a:lnSpc>
          <a:spcPts val="1950"/>
        </a:lnSpc>
        <a:spcBef>
          <a:spcPts val="0"/>
        </a:spcBef>
        <a:spcAft>
          <a:spcPts val="0"/>
        </a:spcAft>
        <a:buClr>
          <a:schemeClr val="tx1"/>
        </a:buClr>
        <a:buFont typeface="Arial"/>
        <a:buChar char="•"/>
        <a:defRPr sz="1600">
          <a:solidFill>
            <a:schemeClr val="tx1"/>
          </a:solidFill>
          <a:latin typeface="+mn-lt"/>
        </a:defRPr>
      </a:lvl2pPr>
      <a:lvl3pPr marL="604838" indent="-201216" algn="l" rtl="0">
        <a:lnSpc>
          <a:spcPts val="1950"/>
        </a:lnSpc>
        <a:spcBef>
          <a:spcPts val="0"/>
        </a:spcBef>
        <a:spcAft>
          <a:spcPts val="0"/>
        </a:spcAft>
        <a:buClr>
          <a:schemeClr val="tx1"/>
        </a:buClr>
        <a:buFont typeface="Arial"/>
        <a:buChar char="•"/>
        <a:defRPr sz="1600">
          <a:solidFill>
            <a:schemeClr val="tx1"/>
          </a:solidFill>
          <a:latin typeface="+mn-lt"/>
        </a:defRPr>
      </a:lvl3pPr>
      <a:lvl4pPr marL="807244" indent="-202406" algn="l" rtl="0">
        <a:lnSpc>
          <a:spcPts val="1950"/>
        </a:lnSpc>
        <a:spcBef>
          <a:spcPts val="0"/>
        </a:spcBef>
        <a:spcAft>
          <a:spcPts val="0"/>
        </a:spcAft>
        <a:buClr>
          <a:schemeClr val="tx1"/>
        </a:buClr>
        <a:buFont typeface="Arial"/>
        <a:buChar char="•"/>
        <a:defRPr sz="1600">
          <a:solidFill>
            <a:schemeClr val="tx1"/>
          </a:solidFill>
          <a:latin typeface="+mn-lt"/>
        </a:defRPr>
      </a:lvl4pPr>
      <a:lvl5pPr marL="1008460" indent="-201216" algn="l" rtl="0">
        <a:lnSpc>
          <a:spcPts val="1950"/>
        </a:lnSpc>
        <a:spcBef>
          <a:spcPts val="0"/>
        </a:spcBef>
        <a:spcAft>
          <a:spcPts val="0"/>
        </a:spcAft>
        <a:buClr>
          <a:schemeClr val="tx1"/>
        </a:buClr>
        <a:buFont typeface="Arial"/>
        <a:buChar char="•"/>
        <a:defRPr sz="1600">
          <a:solidFill>
            <a:schemeClr val="tx1"/>
          </a:solidFill>
          <a:latin typeface="+mn-lt"/>
        </a:defRPr>
      </a:lvl5pPr>
      <a:lvl6pPr marL="1885950" indent="-171450" algn="l" rtl="0">
        <a:spcBef>
          <a:spcPts val="0"/>
        </a:spcBef>
        <a:spcAft>
          <a:spcPts val="0"/>
        </a:spcAft>
        <a:buClr>
          <a:srgbClr val="DDDDDD"/>
        </a:buClr>
        <a:buChar char="•"/>
        <a:defRPr sz="1600">
          <a:solidFill>
            <a:schemeClr val="tx1"/>
          </a:solidFill>
          <a:latin typeface="+mn-lt"/>
        </a:defRPr>
      </a:lvl6pPr>
      <a:lvl7pPr marL="2228850" indent="-171450" algn="l" rtl="0">
        <a:spcBef>
          <a:spcPts val="0"/>
        </a:spcBef>
        <a:spcAft>
          <a:spcPts val="0"/>
        </a:spcAft>
        <a:buClr>
          <a:srgbClr val="DDDDDD"/>
        </a:buClr>
        <a:buChar char="•"/>
        <a:defRPr sz="1600">
          <a:solidFill>
            <a:schemeClr val="tx1"/>
          </a:solidFill>
          <a:latin typeface="+mn-lt"/>
        </a:defRPr>
      </a:lvl7pPr>
      <a:lvl8pPr marL="2571750" indent="-171450" algn="l" rtl="0">
        <a:spcBef>
          <a:spcPts val="0"/>
        </a:spcBef>
        <a:spcAft>
          <a:spcPts val="0"/>
        </a:spcAft>
        <a:buClr>
          <a:srgbClr val="DDDDDD"/>
        </a:buClr>
        <a:buChar char="•"/>
        <a:defRPr sz="1600">
          <a:solidFill>
            <a:schemeClr val="tx1"/>
          </a:solidFill>
          <a:latin typeface="+mn-lt"/>
        </a:defRPr>
      </a:lvl8pPr>
      <a:lvl9pPr marL="2914650" indent="-171450" algn="l" rtl="0">
        <a:spcBef>
          <a:spcPts val="0"/>
        </a:spcBef>
        <a:spcAft>
          <a:spcPts val="0"/>
        </a:spcAft>
        <a:buClr>
          <a:srgbClr val="DDDDDD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9829136" name="Titel"/>
          <p:cNvSpPr>
            <a:spLocks noChangeArrowheads="1" noGrp="1"/>
          </p:cNvSpPr>
          <p:nvPr>
            <p:ph type="title"/>
          </p:nvPr>
        </p:nvSpPr>
        <p:spPr bwMode="auto">
          <a:xfrm>
            <a:off x="1295400" y="201600"/>
            <a:ext cx="7489825" cy="872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de-CH"/>
              <a:t>Titel durch Klicken hinzufügen</a:t>
            </a:r>
            <a:endParaRPr/>
          </a:p>
        </p:txBody>
      </p:sp>
      <p:sp>
        <p:nvSpPr>
          <p:cNvPr id="572306212" name="Rechteck 2"/>
          <p:cNvSpPr/>
          <p:nvPr/>
        </p:nvSpPr>
        <p:spPr bwMode="auto">
          <a:xfrm>
            <a:off x="0" y="1095375"/>
            <a:ext cx="9144000" cy="40481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/>
          </a:bodyPr>
          <a:lstStyle/>
          <a:p>
            <a:pPr marL="0" marR="0" indent="0" algn="l" defTabSz="685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1800" b="0" i="0" u="none" strike="noStrike" cap="none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817452830" name="Foliennummernplatzhalter 1"/>
          <p:cNvSpPr>
            <a:spLocks noGrp="1"/>
          </p:cNvSpPr>
          <p:nvPr>
            <p:ph type="sldNum" sz="quarter" idx="4"/>
          </p:nvPr>
        </p:nvSpPr>
        <p:spPr bwMode="auto">
          <a:xfrm>
            <a:off x="8328627" y="4755374"/>
            <a:ext cx="445214" cy="13619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45720" rtlCol="0" anchor="t"/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7D21FFDD-132D-4B5B-AD6B-BCC06A41D268}" type="slidenum">
              <a:rPr lang="de-CH"/>
              <a:t>‹Nr.›</a:t>
            </a:fld>
            <a:endParaRPr lang="de-CH"/>
          </a:p>
        </p:txBody>
      </p:sp>
      <p:sp>
        <p:nvSpPr>
          <p:cNvPr id="1860756921" name="Rectangle 28"/>
          <p:cNvSpPr>
            <a:spLocks noChangeArrowheads="1" noGrp="1"/>
          </p:cNvSpPr>
          <p:nvPr>
            <p:ph type="body" idx="1"/>
          </p:nvPr>
        </p:nvSpPr>
        <p:spPr bwMode="auto">
          <a:xfrm>
            <a:off x="1295400" y="1248966"/>
            <a:ext cx="7488600" cy="3233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de-CH"/>
              <a:t>Text durch Klicken hinzufügen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  <a:p>
            <a:pPr lvl="4">
              <a:defRPr/>
            </a:pPr>
            <a:r>
              <a:rPr lang="de-CH"/>
              <a:t>Fünfte Ebene </a:t>
            </a:r>
            <a:endParaRPr/>
          </a:p>
        </p:txBody>
      </p:sp>
      <p:sp>
        <p:nvSpPr>
          <p:cNvPr id="1038106593" name="Line 40"/>
          <p:cNvSpPr>
            <a:spLocks noChangeShapeType="1"/>
          </p:cNvSpPr>
          <p:nvPr/>
        </p:nvSpPr>
        <p:spPr bwMode="auto">
          <a:xfrm flipH="1">
            <a:off x="1295399" y="4697379"/>
            <a:ext cx="75031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CH" sz="1800"/>
          </a:p>
        </p:txBody>
      </p:sp>
      <p:sp>
        <p:nvSpPr>
          <p:cNvPr id="1707250678" name="Textplatzhalter 2"/>
          <p:cNvSpPr txBox="1"/>
          <p:nvPr/>
        </p:nvSpPr>
        <p:spPr bwMode="auto">
          <a:xfrm>
            <a:off x="1289600" y="4858689"/>
            <a:ext cx="3871673" cy="141318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9875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/>
              <a:buChar char="•"/>
              <a:defRPr sz="2100">
                <a:solidFill>
                  <a:schemeClr val="tx1"/>
                </a:solidFill>
                <a:latin typeface="+mn-lt"/>
              </a:defRPr>
            </a:lvl2pPr>
            <a:lvl3pPr marL="806450" indent="-268288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/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076325" indent="-269875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/>
              <a:buChar char="•"/>
              <a:defRPr sz="2100">
                <a:solidFill>
                  <a:schemeClr val="tx1"/>
                </a:solidFill>
                <a:latin typeface="+mn-lt"/>
              </a:defRPr>
            </a:lvl4pPr>
            <a:lvl5pPr marL="1344613" indent="-268288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/>
              <a:buChar char="•"/>
              <a:defRPr sz="2100">
                <a:solidFill>
                  <a:schemeClr val="tx1"/>
                </a:solidFill>
                <a:latin typeface="+mn-lt"/>
              </a:defRPr>
            </a:lvl5pPr>
            <a:lvl6pPr marL="2514600" indent="-228600" algn="l" rtl="0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971800" indent="-228600" algn="l" rtl="0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3429000" indent="-228600" algn="l" rtl="0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886200" indent="-228600" algn="l" rtl="0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685800" rt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sz="900" b="1">
                <a:solidFill>
                  <a:schemeClr val="bg1"/>
                </a:solidFill>
                <a:latin typeface="Arial"/>
              </a:rPr>
              <a:t> </a:t>
            </a:r>
            <a:endParaRPr/>
          </a:p>
          <a:p>
            <a:pPr marL="0" marR="0" lvl="0" indent="0" algn="l" defTabSz="685800" rt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CH" sz="900" b="1">
              <a:solidFill>
                <a:schemeClr val="bg1"/>
              </a:solidFill>
              <a:latin typeface="Arial"/>
            </a:endParaRPr>
          </a:p>
        </p:txBody>
      </p:sp>
      <p:sp>
        <p:nvSpPr>
          <p:cNvPr id="2104923713" name="Fußzeilenplatzhalter 3"/>
          <p:cNvSpPr txBox="1"/>
          <p:nvPr/>
        </p:nvSpPr>
        <p:spPr bwMode="auto">
          <a:xfrm>
            <a:off x="5249780" y="4755175"/>
            <a:ext cx="3211230" cy="129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de-CH"/>
            </a:defPPr>
            <a:lvl1pPr algn="l" rt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2pPr>
            <a:lvl3pPr marL="914400" algn="l" rtl="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3pPr>
            <a:lvl4pPr marL="1371600" algn="l" rtl="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4pPr>
            <a:lvl5pPr marL="1828800" algn="l" rtl="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5pPr>
            <a:lvl6pPr marL="2286000" algn="l" defTabSz="914400" rtl="0"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6pPr>
            <a:lvl7pPr marL="2743200" algn="l" defTabSz="914400" rtl="0"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7pPr>
            <a:lvl8pPr marL="3200400" algn="l" defTabSz="914400" rtl="0"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8pPr>
            <a:lvl9pPr marL="3657600" algn="l" defTabSz="914400" rtl="0"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9pPr>
          </a:lstStyle>
          <a:p>
            <a:pPr marL="0" marR="0" lvl="0" indent="0" algn="l" defTabSz="685800" rt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/>
          </a:p>
        </p:txBody>
      </p:sp>
      <p:sp>
        <p:nvSpPr>
          <p:cNvPr id="1451926290" name="Fußzeilenplatzhalter 3"/>
          <p:cNvSpPr txBox="1"/>
          <p:nvPr/>
        </p:nvSpPr>
        <p:spPr bwMode="auto">
          <a:xfrm>
            <a:off x="5249779" y="4869981"/>
            <a:ext cx="3211231" cy="12330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de-CH"/>
            </a:defPPr>
            <a:lvl1pPr algn="l" rt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2pPr>
            <a:lvl3pPr marL="914400" algn="l" rtl="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3pPr>
            <a:lvl4pPr marL="1371600" algn="l" rtl="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4pPr>
            <a:lvl5pPr marL="1828800" algn="l" rtl="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5pPr>
            <a:lvl6pPr marL="2286000" algn="l" defTabSz="914400" rtl="0"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6pPr>
            <a:lvl7pPr marL="2743200" algn="l" defTabSz="914400" rtl="0"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7pPr>
            <a:lvl8pPr marL="3200400" algn="l" defTabSz="914400" rtl="0"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8pPr>
            <a:lvl9pPr marL="3657600" algn="l" defTabSz="914400" rtl="0">
              <a:defRPr sz="24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00">
                <a:solidFill>
                  <a:schemeClr val="bg1"/>
                </a:solidFill>
                <a:latin typeface="Arial"/>
              </a:rPr>
              <a:t>[Titel der Präsentation], </a:t>
            </a:r>
            <a:r>
              <a:rPr lang="de-CH" sz="900" b="0">
                <a:solidFill>
                  <a:schemeClr val="bg1"/>
                </a:solidFill>
                <a:latin typeface="Arial"/>
              </a:rPr>
              <a:t>19. März 2025</a:t>
            </a:r>
            <a:endParaRPr/>
          </a:p>
        </p:txBody>
      </p:sp>
      <p:sp>
        <p:nvSpPr>
          <p:cNvPr id="391934711" name="Textplatzhalter 2"/>
          <p:cNvSpPr txBox="1"/>
          <p:nvPr/>
        </p:nvSpPr>
        <p:spPr bwMode="auto">
          <a:xfrm>
            <a:off x="1289599" y="4743133"/>
            <a:ext cx="3871673" cy="141318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9875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/>
              <a:buChar char="•"/>
              <a:defRPr sz="2100">
                <a:solidFill>
                  <a:schemeClr val="tx1"/>
                </a:solidFill>
                <a:latin typeface="+mn-lt"/>
              </a:defRPr>
            </a:lvl2pPr>
            <a:lvl3pPr marL="806450" indent="-268288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/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076325" indent="-269875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/>
              <a:buChar char="•"/>
              <a:defRPr sz="2100">
                <a:solidFill>
                  <a:schemeClr val="tx1"/>
                </a:solidFill>
                <a:latin typeface="+mn-lt"/>
              </a:defRPr>
            </a:lvl4pPr>
            <a:lvl5pPr marL="1344613" indent="-268288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/>
              <a:buChar char="•"/>
              <a:defRPr sz="2100">
                <a:solidFill>
                  <a:schemeClr val="tx1"/>
                </a:solidFill>
                <a:latin typeface="+mn-lt"/>
              </a:defRPr>
            </a:lvl5pPr>
            <a:lvl6pPr marL="2514600" indent="-228600" algn="l" rtl="0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971800" indent="-228600" algn="l" rtl="0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3429000" indent="-228600" algn="l" rtl="0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886200" indent="-228600" algn="l" rtl="0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685800" rt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sz="900" b="0">
                <a:solidFill>
                  <a:schemeClr val="bg1"/>
                </a:solidFill>
                <a:latin typeface="Arial"/>
              </a:rPr>
              <a:t> </a:t>
            </a:r>
            <a:endParaRPr/>
          </a:p>
        </p:txBody>
      </p:sp>
      <p:pic>
        <p:nvPicPr>
          <p:cNvPr id="88939651" name="Wappen" descr="Wappen"/>
          <p:cNvPicPr>
            <a:picLocks noChangeAspect="1"/>
          </p:cNvPicPr>
          <p:nvPr userDrawn="1"/>
        </p:nvPicPr>
        <p:blipFill rotWithShape="1">
          <a:blip r:embed="rId51"/>
          <a:srcRect l="1817" t="4402" r="84985" b="43721"/>
          <a:stretch/>
        </p:blipFill>
        <p:spPr bwMode="auto">
          <a:xfrm>
            <a:off x="360000" y="270000"/>
            <a:ext cx="213230" cy="237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  <p:sldLayoutId id="2147483742" r:id="rId41"/>
    <p:sldLayoutId id="2147483743" r:id="rId42"/>
    <p:sldLayoutId id="2147483744" r:id="rId43"/>
    <p:sldLayoutId id="2147483745" r:id="rId44"/>
    <p:sldLayoutId id="2147483746" r:id="rId45"/>
    <p:sldLayoutId id="2147483747" r:id="rId46"/>
    <p:sldLayoutId id="2147483748" r:id="rId47"/>
    <p:sldLayoutId id="2147483749" r:id="rId48"/>
    <p:sldLayoutId id="2147483750" r:id="rId49"/>
  </p:sldLayoutIdLst>
  <p:hf dt="0" ftr="1" hdr="0" sldNum="1"/>
  <p:txStyles>
    <p:titleStyle>
      <a:lvl1pPr algn="l" rtl="0">
        <a:lnSpc>
          <a:spcPts val="3600"/>
        </a:lnSpc>
        <a:spcBef>
          <a:spcPts val="0"/>
        </a:spcBef>
        <a:spcAft>
          <a:spcPts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2pPr>
      <a:lvl3pPr algn="l" rtl="0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3pPr>
      <a:lvl4pPr algn="l" rtl="0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4pPr>
      <a:lvl5pPr algn="l" rtl="0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5pPr>
      <a:lvl6pPr marL="342900" algn="l" rtl="0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6pPr>
      <a:lvl7pPr marL="685800" algn="l" rtl="0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7pPr>
      <a:lvl8pPr marL="1028700" algn="l" rtl="0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8pPr>
      <a:lvl9pPr marL="1371600" algn="l" rtl="0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Arial"/>
        </a:defRPr>
      </a:lvl9pPr>
    </p:titleStyle>
    <p:bodyStyle>
      <a:lvl1pPr marL="201216" indent="-201216" algn="l" rtl="0">
        <a:lnSpc>
          <a:spcPts val="2600"/>
        </a:lnSpc>
        <a:spcBef>
          <a:spcPts val="0"/>
        </a:spcBef>
        <a:spcAft>
          <a:spcPts val="0"/>
        </a:spcAft>
        <a:buClr>
          <a:schemeClr val="bg1"/>
        </a:buClr>
        <a:buFont typeface="Arial"/>
        <a:buChar char="•"/>
        <a:defRPr sz="2100">
          <a:solidFill>
            <a:schemeClr val="bg1"/>
          </a:solidFill>
          <a:latin typeface="+mn-lt"/>
          <a:ea typeface="+mn-ea"/>
          <a:cs typeface="+mn-cs"/>
        </a:defRPr>
      </a:lvl1pPr>
      <a:lvl2pPr marL="403622" indent="-202406" algn="l" rtl="0">
        <a:lnSpc>
          <a:spcPts val="2600"/>
        </a:lnSpc>
        <a:spcBef>
          <a:spcPts val="0"/>
        </a:spcBef>
        <a:spcAft>
          <a:spcPts val="0"/>
        </a:spcAft>
        <a:buClr>
          <a:schemeClr val="bg1"/>
        </a:buClr>
        <a:buFont typeface="Arial"/>
        <a:buChar char="•"/>
        <a:defRPr sz="2100">
          <a:solidFill>
            <a:schemeClr val="bg1"/>
          </a:solidFill>
          <a:latin typeface="+mn-lt"/>
        </a:defRPr>
      </a:lvl2pPr>
      <a:lvl3pPr marL="604838" indent="-201216" algn="l" rtl="0">
        <a:lnSpc>
          <a:spcPts val="2600"/>
        </a:lnSpc>
        <a:spcBef>
          <a:spcPts val="0"/>
        </a:spcBef>
        <a:spcAft>
          <a:spcPts val="0"/>
        </a:spcAft>
        <a:buClr>
          <a:schemeClr val="bg1"/>
        </a:buClr>
        <a:buFont typeface="Arial"/>
        <a:buChar char="•"/>
        <a:defRPr sz="2100">
          <a:solidFill>
            <a:schemeClr val="bg1"/>
          </a:solidFill>
          <a:latin typeface="+mn-lt"/>
        </a:defRPr>
      </a:lvl3pPr>
      <a:lvl4pPr marL="807244" indent="-202406" algn="l" rtl="0">
        <a:lnSpc>
          <a:spcPts val="2600"/>
        </a:lnSpc>
        <a:spcBef>
          <a:spcPts val="0"/>
        </a:spcBef>
        <a:spcAft>
          <a:spcPts val="0"/>
        </a:spcAft>
        <a:buClr>
          <a:schemeClr val="bg1"/>
        </a:buClr>
        <a:buFont typeface="Arial"/>
        <a:buChar char="•"/>
        <a:defRPr sz="2100">
          <a:solidFill>
            <a:schemeClr val="bg1"/>
          </a:solidFill>
          <a:latin typeface="+mn-lt"/>
        </a:defRPr>
      </a:lvl4pPr>
      <a:lvl5pPr marL="1008460" indent="-201216" algn="l" rtl="0">
        <a:lnSpc>
          <a:spcPts val="2600"/>
        </a:lnSpc>
        <a:spcBef>
          <a:spcPts val="0"/>
        </a:spcBef>
        <a:spcAft>
          <a:spcPts val="0"/>
        </a:spcAft>
        <a:buClr>
          <a:schemeClr val="bg1"/>
        </a:buClr>
        <a:buFont typeface="Arial"/>
        <a:buChar char="•"/>
        <a:defRPr sz="2100">
          <a:solidFill>
            <a:schemeClr val="bg1"/>
          </a:solidFill>
          <a:latin typeface="+mn-lt"/>
        </a:defRPr>
      </a:lvl5pPr>
      <a:lvl6pPr marL="1885950" indent="-171450" algn="l" rtl="0">
        <a:spcBef>
          <a:spcPts val="0"/>
        </a:spcBef>
        <a:spcAft>
          <a:spcPts val="0"/>
        </a:spcAft>
        <a:buClr>
          <a:srgbClr val="DDDDDD"/>
        </a:buClr>
        <a:buChar char="•"/>
        <a:defRPr sz="1600">
          <a:solidFill>
            <a:schemeClr val="tx1"/>
          </a:solidFill>
          <a:latin typeface="+mn-lt"/>
        </a:defRPr>
      </a:lvl6pPr>
      <a:lvl7pPr marL="2228850" indent="-171450" algn="l" rtl="0">
        <a:spcBef>
          <a:spcPts val="0"/>
        </a:spcBef>
        <a:spcAft>
          <a:spcPts val="0"/>
        </a:spcAft>
        <a:buClr>
          <a:srgbClr val="DDDDDD"/>
        </a:buClr>
        <a:buChar char="•"/>
        <a:defRPr sz="1600">
          <a:solidFill>
            <a:schemeClr val="tx1"/>
          </a:solidFill>
          <a:latin typeface="+mn-lt"/>
        </a:defRPr>
      </a:lvl7pPr>
      <a:lvl8pPr marL="2571750" indent="-171450" algn="l" rtl="0">
        <a:spcBef>
          <a:spcPts val="0"/>
        </a:spcBef>
        <a:spcAft>
          <a:spcPts val="0"/>
        </a:spcAft>
        <a:buClr>
          <a:srgbClr val="DDDDDD"/>
        </a:buClr>
        <a:buChar char="•"/>
        <a:defRPr sz="1600">
          <a:solidFill>
            <a:schemeClr val="tx1"/>
          </a:solidFill>
          <a:latin typeface="+mn-lt"/>
        </a:defRPr>
      </a:lvl8pPr>
      <a:lvl9pPr marL="2914650" indent="-171450" algn="l" rtl="0">
        <a:spcBef>
          <a:spcPts val="0"/>
        </a:spcBef>
        <a:spcAft>
          <a:spcPts val="0"/>
        </a:spcAft>
        <a:buClr>
          <a:srgbClr val="DDDDDD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5.gif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6.jpg"/><Relationship Id="rId5" Type="http://schemas.openxmlformats.org/officeDocument/2006/relationships/image" Target="../media/image27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8.jp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9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media1.svg"/><Relationship Id="rId5" Type="http://schemas.openxmlformats.org/officeDocument/2006/relationships/image" Target="../media/image5.gif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gif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media2.svg"/><Relationship Id="rId5" Type="http://schemas.openxmlformats.org/officeDocument/2006/relationships/image" Target="../media/image8.png"/><Relationship Id="rId6" Type="http://schemas.openxmlformats.org/officeDocument/2006/relationships/image" Target="../media/media3.svg"/><Relationship Id="rId7" Type="http://schemas.openxmlformats.org/officeDocument/2006/relationships/image" Target="../media/image9.png"/><Relationship Id="rId8" Type="http://schemas.openxmlformats.org/officeDocument/2006/relationships/image" Target="../media/media4.svg"/><Relationship Id="rId9" Type="http://schemas.openxmlformats.org/officeDocument/2006/relationships/image" Target="../media/image10.png"/><Relationship Id="rId10" Type="http://schemas.openxmlformats.org/officeDocument/2006/relationships/image" Target="../media/media5.svg"/><Relationship Id="rId11" Type="http://schemas.openxmlformats.org/officeDocument/2006/relationships/image" Target="../media/image11.png"/><Relationship Id="rId12" Type="http://schemas.openxmlformats.org/officeDocument/2006/relationships/image" Target="../media/media6.svg"/><Relationship Id="rId13" Type="http://schemas.openxmlformats.org/officeDocument/2006/relationships/image" Target="../media/image12.png"/><Relationship Id="rId14" Type="http://schemas.openxmlformats.org/officeDocument/2006/relationships/image" Target="../media/media7.svg"/><Relationship Id="rId15" Type="http://schemas.openxmlformats.org/officeDocument/2006/relationships/image" Target="../media/image13.png"/><Relationship Id="rId16" Type="http://schemas.openxmlformats.org/officeDocument/2006/relationships/image" Target="../media/media8.svg"/><Relationship Id="rId17" Type="http://schemas.openxmlformats.org/officeDocument/2006/relationships/image" Target="../media/image14.png"/><Relationship Id="rId18" Type="http://schemas.openxmlformats.org/officeDocument/2006/relationships/image" Target="../media/media9.sv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4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1.jpg"/><Relationship Id="rId7" Type="http://schemas.openxmlformats.org/officeDocument/2006/relationships/image" Target="../media/image22.jpg"/><Relationship Id="rId8" Type="http://schemas.openxmlformats.org/officeDocument/2006/relationships/image" Target="../media/image4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3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8986271" name="Titel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>
                <a:solidFill>
                  <a:srgbClr val="1FA3B7"/>
                </a:solidFill>
              </a:rPr>
              <a:t>Schnuppertag 2</a:t>
            </a:r>
            <a:endParaRPr/>
          </a:p>
        </p:txBody>
      </p:sp>
      <p:sp>
        <p:nvSpPr>
          <p:cNvPr id="1839464300" name="Textplatzhalter 2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Mediamatiker/-in EFZ</a:t>
            </a:r>
            <a:endParaRPr/>
          </a:p>
        </p:txBody>
      </p:sp>
      <p:pic>
        <p:nvPicPr>
          <p:cNvPr id="1012029191" name="Bildplatzhalter 5" descr="Ein Bild, das Person, Kleidung, Im Haus, Wand enthält.&#10;&#10;KI-generierte Inhalte können fehlerhaft sein."/>
          <p:cNvPicPr>
            <a:picLocks noChangeAspect="1" noGrp="1"/>
          </p:cNvPicPr>
          <p:nvPr>
            <p:ph type="pic" sz="quarter" idx="11"/>
          </p:nvPr>
        </p:nvPicPr>
        <p:blipFill rotWithShape="1">
          <a:blip r:embed="rId3"/>
          <a:srcRect l="0" t="23844" r="0" b="23843"/>
          <a:stretch/>
        </p:blipFill>
        <p:spPr bwMode="auto"/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5016059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rgbClr val="1FA3B7"/>
                </a:solidFill>
              </a:rPr>
              <a:t>Color Grading</a:t>
            </a:r>
            <a:endParaRPr/>
          </a:p>
        </p:txBody>
      </p:sp>
      <p:sp>
        <p:nvSpPr>
          <p:cNvPr id="2092605105" name="Foliennummernplatzhalt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10</a:t>
            </a:fld>
            <a:endParaRPr lang="de-CH"/>
          </a:p>
        </p:txBody>
      </p:sp>
      <p:pic>
        <p:nvPicPr>
          <p:cNvPr id="1350337388" name="Grafik 4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061625" y="203201"/>
            <a:ext cx="723600" cy="723600"/>
          </a:xfrm>
          <a:prstGeom prst="rect">
            <a:avLst/>
          </a:prstGeom>
        </p:spPr>
      </p:pic>
      <p:pic>
        <p:nvPicPr>
          <p:cNvPr id="932204651" name="Grafik 2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295401" y="1095375"/>
            <a:ext cx="6019800" cy="33811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3920429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rgbClr val="1FA3B7"/>
                </a:solidFill>
              </a:rPr>
              <a:t>Storyboard</a:t>
            </a:r>
            <a:endParaRPr/>
          </a:p>
        </p:txBody>
      </p:sp>
      <p:sp>
        <p:nvSpPr>
          <p:cNvPr id="1730515313" name="Foliennummernplatzhalt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11</a:t>
            </a:fld>
            <a:endParaRPr lang="de-CH"/>
          </a:p>
        </p:txBody>
      </p:sp>
      <p:pic>
        <p:nvPicPr>
          <p:cNvPr id="112367809" name="Grafik 4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061625" y="203201"/>
            <a:ext cx="723600" cy="723600"/>
          </a:xfrm>
          <a:prstGeom prst="rect">
            <a:avLst/>
          </a:prstGeom>
        </p:spPr>
      </p:pic>
      <p:pic>
        <p:nvPicPr>
          <p:cNvPr id="1005525172" name="Inhaltsplatzhalter 6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295400" y="1073308"/>
            <a:ext cx="2420623" cy="3390860"/>
          </a:xfrm>
          <a:prstGeom prst="rect">
            <a:avLst/>
          </a:prstGeom>
        </p:spPr>
      </p:pic>
      <p:pic>
        <p:nvPicPr>
          <p:cNvPr id="1175313865" name="Grafik 6"/>
          <p:cNvPicPr>
            <a:picLocks noChangeAspect="1"/>
          </p:cNvPicPr>
          <p:nvPr/>
        </p:nvPicPr>
        <p:blipFill rotWithShape="1">
          <a:blip r:embed="rId5"/>
          <a:srcRect l="0" t="0" r="0" b="6733"/>
          <a:stretch/>
        </p:blipFill>
        <p:spPr bwMode="auto">
          <a:xfrm>
            <a:off x="3695749" y="1024044"/>
            <a:ext cx="4940188" cy="3455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487716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rgbClr val="1FA3B7"/>
                </a:solidFill>
              </a:rPr>
              <a:t>Storyboard</a:t>
            </a:r>
            <a:endParaRPr/>
          </a:p>
        </p:txBody>
      </p:sp>
      <p:sp>
        <p:nvSpPr>
          <p:cNvPr id="726360196" name="Foliennummernplatzhalt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12</a:t>
            </a:fld>
            <a:endParaRPr lang="de-CH"/>
          </a:p>
        </p:txBody>
      </p:sp>
      <p:pic>
        <p:nvPicPr>
          <p:cNvPr id="1468753684" name="Grafik 4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061625" y="203201"/>
            <a:ext cx="723600" cy="723600"/>
          </a:xfrm>
          <a:prstGeom prst="rect">
            <a:avLst/>
          </a:prstGeom>
        </p:spPr>
      </p:pic>
      <p:pic>
        <p:nvPicPr>
          <p:cNvPr id="1701142744" name="Inhaltsplatzhalter 9"/>
          <p:cNvPicPr>
            <a:picLocks noChangeAspect="1"/>
          </p:cNvPicPr>
          <p:nvPr/>
        </p:nvPicPr>
        <p:blipFill rotWithShape="1">
          <a:blip r:embed="rId4"/>
          <a:srcRect l="0" t="16910" r="0" b="0"/>
          <a:stretch/>
        </p:blipFill>
        <p:spPr bwMode="auto">
          <a:xfrm>
            <a:off x="1276740" y="1073308"/>
            <a:ext cx="5105400" cy="33741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3985960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rgbClr val="1FA3B7"/>
                </a:solidFill>
              </a:rPr>
              <a:t>Planung Filmtag</a:t>
            </a:r>
            <a:endParaRPr/>
          </a:p>
        </p:txBody>
      </p:sp>
      <p:sp>
        <p:nvSpPr>
          <p:cNvPr id="284550386" name="Foliennummernplatzhalt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13</a:t>
            </a:fld>
            <a:endParaRPr lang="de-CH"/>
          </a:p>
        </p:txBody>
      </p:sp>
      <p:pic>
        <p:nvPicPr>
          <p:cNvPr id="868703833" name="Grafik 4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061625" y="203201"/>
            <a:ext cx="723600" cy="723600"/>
          </a:xfrm>
          <a:prstGeom prst="rect">
            <a:avLst/>
          </a:prstGeom>
        </p:spPr>
      </p:pic>
      <p:sp>
        <p:nvSpPr>
          <p:cNvPr id="586182865" name="Textfeld 5"/>
          <p:cNvSpPr txBox="1"/>
          <p:nvPr/>
        </p:nvSpPr>
        <p:spPr bwMode="auto">
          <a:xfrm>
            <a:off x="1262829" y="1145092"/>
            <a:ext cx="4439695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de-CH" sz="1600" b="1">
                <a:latin typeface="Arial"/>
                <a:cs typeface="Arial"/>
              </a:rPr>
              <a:t>Branding &amp; Konzept </a:t>
            </a:r>
            <a:endParaRPr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de-CH" sz="1600" b="1">
                <a:latin typeface="Arial"/>
                <a:cs typeface="Arial"/>
              </a:rPr>
              <a:t>Zeitplan </a:t>
            </a:r>
            <a:endParaRPr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de-CH" sz="1600" b="1">
                <a:latin typeface="Arial"/>
                <a:cs typeface="Arial"/>
              </a:rPr>
              <a:t>Storyboard </a:t>
            </a:r>
            <a:endParaRPr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de-CH" sz="1600">
                <a:latin typeface="Arial"/>
                <a:cs typeface="Arial"/>
              </a:rPr>
              <a:t>Materialplan</a:t>
            </a:r>
            <a:endParaRPr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de-CH" sz="1600">
                <a:latin typeface="Arial"/>
                <a:cs typeface="Arial"/>
              </a:rPr>
              <a:t>Notizen</a:t>
            </a:r>
            <a:endParaRPr/>
          </a:p>
        </p:txBody>
      </p:sp>
      <p:pic>
        <p:nvPicPr>
          <p:cNvPr id="1982461449" name="Picture 2" descr="black marker on notebook"/>
          <p:cNvPicPr>
            <a:picLocks noChangeAspect="1" noChangeArrowheads="1"/>
          </p:cNvPicPr>
          <p:nvPr/>
        </p:nvPicPr>
        <p:blipFill rotWithShape="1">
          <a:blip r:embed="rId4"/>
          <a:srcRect l="0" t="5950" r="9882" b="11766"/>
          <a:stretch/>
        </p:blipFill>
        <p:spPr bwMode="auto">
          <a:xfrm>
            <a:off x="3923609" y="1309787"/>
            <a:ext cx="4138016" cy="25239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0361178" name="Titel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>
                <a:solidFill>
                  <a:srgbClr val="1FA3B7"/>
                </a:solidFill>
              </a:rPr>
              <a:t>Auftrag Multimedia</a:t>
            </a:r>
            <a:endParaRPr/>
          </a:p>
        </p:txBody>
      </p:sp>
      <p:sp>
        <p:nvSpPr>
          <p:cNvPr id="1657124294" name="Textplatzhalter 2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Schön bist du da!</a:t>
            </a:r>
            <a:endParaRPr/>
          </a:p>
        </p:txBody>
      </p:sp>
      <p:pic>
        <p:nvPicPr>
          <p:cNvPr id="521798592" name="Bildplatzhalter 5" descr="Ein Bild, das Person, Kleidung, Im Haus, Wand enthält.&#10;&#10;KI-generierte Inhalte können fehlerhaft sein."/>
          <p:cNvPicPr>
            <a:picLocks noChangeAspect="1" noGrp="1"/>
          </p:cNvPicPr>
          <p:nvPr>
            <p:ph type="pic" sz="quarter" idx="11"/>
          </p:nvPr>
        </p:nvPicPr>
        <p:blipFill rotWithShape="1">
          <a:blip r:embed="rId3"/>
          <a:srcRect l="0" t="23844" r="0" b="23843"/>
          <a:stretch/>
        </p:blipFill>
        <p:spPr bwMode="auto"/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72082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rgbClr val="1FA3B7"/>
                </a:solidFill>
              </a:rPr>
              <a:t>Auftrag Multimedia</a:t>
            </a:r>
            <a:endParaRPr/>
          </a:p>
        </p:txBody>
      </p:sp>
      <p:sp>
        <p:nvSpPr>
          <p:cNvPr id="920599382" name="Inhaltsplatzhalter 2"/>
          <p:cNvSpPr>
            <a:spLocks noGrp="1"/>
          </p:cNvSpPr>
          <p:nvPr>
            <p:ph sz="quarter" idx="10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de-DE" b="1"/>
              <a:t>Vorgehen:</a:t>
            </a:r>
            <a:br>
              <a:rPr lang="de-DE" b="1"/>
            </a:br>
            <a:endParaRPr lang="de-DE" b="1"/>
          </a:p>
          <a:p>
            <a:pPr marL="457200" indent="-457200">
              <a:buFont typeface="+mj-lt"/>
              <a:buAutoNum type="arabicPeriod"/>
              <a:defRPr/>
            </a:pPr>
            <a:r>
              <a:rPr lang="de-DE"/>
              <a:t>Ideen sammeln</a:t>
            </a:r>
            <a:endParaRPr/>
          </a:p>
          <a:p>
            <a:pPr marL="457200" indent="-457200">
              <a:buFont typeface="+mj-lt"/>
              <a:buAutoNum type="arabicPeriod"/>
              <a:defRPr/>
            </a:pPr>
            <a:r>
              <a:rPr lang="de-DE"/>
              <a:t>Location definieren</a:t>
            </a:r>
            <a:endParaRPr/>
          </a:p>
          <a:p>
            <a:pPr marL="457200" indent="-457200">
              <a:buFont typeface="+mj-lt"/>
              <a:buAutoNum type="arabicPeriod"/>
              <a:defRPr/>
            </a:pPr>
            <a:r>
              <a:rPr lang="de-DE"/>
              <a:t>Storyboard erstellen</a:t>
            </a:r>
            <a:endParaRPr/>
          </a:p>
          <a:p>
            <a:pPr marL="457200" indent="-457200">
              <a:buFont typeface="+mj-lt"/>
              <a:buAutoNum type="arabicPeriod"/>
              <a:defRPr/>
            </a:pPr>
            <a:r>
              <a:rPr lang="de-DE"/>
              <a:t>Aufnahmen machen</a:t>
            </a:r>
            <a:endParaRPr/>
          </a:p>
          <a:p>
            <a:pPr marL="457200" indent="-457200">
              <a:buFont typeface="+mj-lt"/>
              <a:buAutoNum type="arabicPeriod"/>
              <a:defRPr/>
            </a:pPr>
            <a:r>
              <a:rPr lang="de-DE"/>
              <a:t>Schneiden, nachbearbeiten </a:t>
            </a:r>
            <a:endParaRPr/>
          </a:p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1291872481" name="Foliennummernplatzhalt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15</a:t>
            </a:fld>
            <a:endParaRPr lang="de-CH"/>
          </a:p>
        </p:txBody>
      </p:sp>
      <p:pic>
        <p:nvPicPr>
          <p:cNvPr id="2086966298" name="Grafik 5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061625" y="203201"/>
            <a:ext cx="723600" cy="72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0509427" name="Titel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>
                <a:solidFill>
                  <a:srgbClr val="1FA3B7"/>
                </a:solidFill>
              </a:rPr>
              <a:t>Fragen?</a:t>
            </a:r>
            <a:endParaRPr/>
          </a:p>
        </p:txBody>
      </p:sp>
      <p:sp>
        <p:nvSpPr>
          <p:cNvPr id="377785987" name="Textplatzhalter 2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Schön bist du da!</a:t>
            </a:r>
            <a:endParaRPr/>
          </a:p>
        </p:txBody>
      </p:sp>
      <p:pic>
        <p:nvPicPr>
          <p:cNvPr id="2021817782" name="Bildplatzhalter 5" descr="Ein Bild, das Person, Kleidung, Im Haus, Wand enthält.&#10;&#10;KI-generierte Inhalte können fehlerhaft sein."/>
          <p:cNvPicPr>
            <a:picLocks noChangeAspect="1" noGrp="1"/>
          </p:cNvPicPr>
          <p:nvPr>
            <p:ph type="pic" sz="quarter" idx="11"/>
          </p:nvPr>
        </p:nvPicPr>
        <p:blipFill rotWithShape="1">
          <a:blip r:embed="rId3"/>
          <a:srcRect l="0" t="23844" r="0" b="23843"/>
          <a:stretch/>
        </p:blipFill>
        <p:spPr bwMode="auto"/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237118" name="Titel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>
                <a:solidFill>
                  <a:srgbClr val="1FA3B7"/>
                </a:solidFill>
              </a:rPr>
              <a:t>Multimedia</a:t>
            </a:r>
            <a:endParaRPr/>
          </a:p>
        </p:txBody>
      </p:sp>
      <p:sp>
        <p:nvSpPr>
          <p:cNvPr id="816941956" name="Textplatzhalter 2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Schön bist du da!</a:t>
            </a:r>
            <a:endParaRPr/>
          </a:p>
        </p:txBody>
      </p:sp>
      <p:pic>
        <p:nvPicPr>
          <p:cNvPr id="1333099878" name="Bildplatzhalter 5" descr="Ein Bild, das Person, Kleidung, Im Haus, Wand enthält.&#10;&#10;KI-generierte Inhalte können fehlerhaft sein."/>
          <p:cNvPicPr>
            <a:picLocks noChangeAspect="1" noGrp="1"/>
          </p:cNvPicPr>
          <p:nvPr>
            <p:ph type="pic" sz="quarter" idx="11"/>
          </p:nvPr>
        </p:nvPicPr>
        <p:blipFill rotWithShape="1">
          <a:blip r:embed="rId3"/>
          <a:srcRect l="0" t="23844" r="0" b="23843"/>
          <a:stretch/>
        </p:blipFill>
        <p:spPr bwMode="auto"/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9472237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rgbClr val="1FA3B7"/>
                </a:solidFill>
              </a:rPr>
              <a:t>Was ist Film?</a:t>
            </a:r>
            <a:endParaRPr/>
          </a:p>
        </p:txBody>
      </p:sp>
      <p:sp>
        <p:nvSpPr>
          <p:cNvPr id="1940692706" name="Inhaltsplatzhalter 2"/>
          <p:cNvSpPr>
            <a:spLocks noGrp="1"/>
          </p:cNvSpPr>
          <p:nvPr>
            <p:ph sz="quarter" idx="10"/>
          </p:nvPr>
        </p:nvSpPr>
        <p:spPr bwMode="auto">
          <a:xfrm>
            <a:off x="5613991" y="1095375"/>
            <a:ext cx="3171630" cy="3386625"/>
          </a:xfrm>
        </p:spPr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de-CH" sz="1600">
                <a:latin typeface="Arial"/>
                <a:cs typeface="Arial"/>
              </a:rPr>
              <a:t>Bewegungen einfangen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de-CH" sz="1600">
                <a:latin typeface="Arial"/>
                <a:cs typeface="Arial"/>
              </a:rPr>
              <a:t>Schnell abgespielte Bilderreihe</a:t>
            </a:r>
            <a:endParaRPr/>
          </a:p>
          <a:p>
            <a:pPr marL="457200" indent="-457200">
              <a:lnSpc>
                <a:spcPct val="113999"/>
              </a:lnSpc>
              <a:defRPr/>
            </a:pPr>
            <a:endParaRPr lang="de-CH" sz="2000"/>
          </a:p>
        </p:txBody>
      </p:sp>
      <p:sp>
        <p:nvSpPr>
          <p:cNvPr id="118696564" name="Foliennummernplatzhalt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3</a:t>
            </a:fld>
            <a:endParaRPr lang="de-CH"/>
          </a:p>
        </p:txBody>
      </p:sp>
      <p:pic>
        <p:nvPicPr>
          <p:cNvPr id="270993848" name="Grafik 6"/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>
            <a:off x="8061625" y="203201"/>
            <a:ext cx="723600" cy="723600"/>
          </a:xfrm>
          <a:prstGeom prst="rect">
            <a:avLst/>
          </a:prstGeom>
        </p:spPr>
      </p:pic>
      <p:pic>
        <p:nvPicPr>
          <p:cNvPr id="1094926565" name="Picture 2"/>
          <p:cNvPicPr>
            <a:picLocks noChangeAspect="1" noChangeArrowheads="1"/>
          </p:cNvPicPr>
          <p:nvPr/>
        </p:nvPicPr>
        <p:blipFill rotWithShape="1">
          <a:blip r:embed="rId5"/>
          <a:stretch/>
        </p:blipFill>
        <p:spPr bwMode="auto">
          <a:xfrm>
            <a:off x="1316666" y="1095375"/>
            <a:ext cx="4130416" cy="275361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5085140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rgbClr val="1FA3B7"/>
                </a:solidFill>
              </a:rPr>
              <a:t>Geschichte</a:t>
            </a:r>
            <a:br>
              <a:rPr lang="de-DE">
                <a:solidFill>
                  <a:srgbClr val="1FA3B7"/>
                </a:solidFill>
              </a:rPr>
            </a:br>
            <a:endParaRPr lang="de-DE">
              <a:solidFill>
                <a:srgbClr val="1FA3B7"/>
              </a:solidFill>
            </a:endParaRPr>
          </a:p>
        </p:txBody>
      </p:sp>
      <p:sp>
        <p:nvSpPr>
          <p:cNvPr id="1837266102" name="Inhaltsplatzhalter 2"/>
          <p:cNvSpPr>
            <a:spLocks noGrp="1"/>
          </p:cNvSpPr>
          <p:nvPr>
            <p:ph sz="quarter" idx="10"/>
          </p:nvPr>
        </p:nvSpPr>
        <p:spPr bwMode="auto">
          <a:xfrm>
            <a:off x="4572000" y="1095375"/>
            <a:ext cx="4213622" cy="3386625"/>
          </a:xfrm>
        </p:spPr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de-CH" sz="1600"/>
              <a:t>Stummfilme: ab 1895 - 1927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de-CH" sz="1600"/>
              <a:t>Hollywood-Ära: 1927 - 1970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de-CH" sz="1600"/>
              <a:t>Farbfilme: seit 1970</a:t>
            </a:r>
            <a:endParaRPr/>
          </a:p>
          <a:p>
            <a:pPr>
              <a:defRPr/>
            </a:pPr>
            <a:endParaRPr lang="de-CH" sz="1600"/>
          </a:p>
          <a:p>
            <a:pPr marL="285750" indent="-285750">
              <a:buFont typeface="Arial"/>
              <a:buChar char="•"/>
              <a:defRPr/>
            </a:pPr>
            <a:endParaRPr lang="de-CH" sz="1600">
              <a:latin typeface="Arial"/>
              <a:cs typeface="Arial"/>
            </a:endParaRPr>
          </a:p>
        </p:txBody>
      </p:sp>
      <p:sp>
        <p:nvSpPr>
          <p:cNvPr id="1599177581" name="Foliennummernplatzhalt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4</a:t>
            </a:fld>
            <a:endParaRPr lang="de-CH"/>
          </a:p>
        </p:txBody>
      </p:sp>
      <p:pic>
        <p:nvPicPr>
          <p:cNvPr id="2031699060" name="Grafik 5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061625" y="203201"/>
            <a:ext cx="723600" cy="723600"/>
          </a:xfrm>
          <a:prstGeom prst="rect">
            <a:avLst/>
          </a:prstGeom>
        </p:spPr>
      </p:pic>
      <p:pic>
        <p:nvPicPr>
          <p:cNvPr id="818587490" name="Picture 2" descr="https://upload.wikimedia.org/wikipedia/commons/thumb/6/6b/Zoopraxiscope_16485u.gif/200px-Zoopraxiscope_16485u.gif"/>
          <p:cNvPicPr>
            <a:picLocks noChangeAspect="1" noChangeArrowheads="1" noCrop="1"/>
          </p:cNvPicPr>
          <p:nvPr/>
        </p:nvPicPr>
        <p:blipFill rotWithShape="1">
          <a:blip r:embed="rId4"/>
          <a:stretch/>
        </p:blipFill>
        <p:spPr bwMode="auto">
          <a:xfrm>
            <a:off x="1295400" y="1095375"/>
            <a:ext cx="3063949" cy="306394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8536320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rgbClr val="1FA3B7"/>
                </a:solidFill>
              </a:rPr>
              <a:t>Was braucht ihr am Set?</a:t>
            </a:r>
            <a:endParaRPr/>
          </a:p>
        </p:txBody>
      </p:sp>
      <p:sp>
        <p:nvSpPr>
          <p:cNvPr id="1032931805" name="Foliennummernplatzhalt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5</a:t>
            </a:fld>
            <a:endParaRPr lang="de-CH"/>
          </a:p>
        </p:txBody>
      </p:sp>
      <p:pic>
        <p:nvPicPr>
          <p:cNvPr id="1060027753" name="Grafik 5"/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>
            <a:off x="8053841" y="203201"/>
            <a:ext cx="720000" cy="720000"/>
          </a:xfrm>
          <a:prstGeom prst="rect">
            <a:avLst/>
          </a:prstGeom>
        </p:spPr>
      </p:pic>
      <p:sp>
        <p:nvSpPr>
          <p:cNvPr id="1558552313" name="Textplatzhalter 10"/>
          <p:cNvSpPr txBox="1"/>
          <p:nvPr/>
        </p:nvSpPr>
        <p:spPr bwMode="auto">
          <a:xfrm>
            <a:off x="2602747" y="2476803"/>
            <a:ext cx="1546164" cy="300325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286000" indent="-457200" algn="l" defTabSz="914400" rtl="0">
              <a:lnSpc>
                <a:spcPct val="90000"/>
              </a:lnSpc>
              <a:spcBef>
                <a:spcPts val="500"/>
              </a:spcBef>
              <a:buClr>
                <a:schemeClr val="bg2">
                  <a:lumMod val="90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CH" sz="1800" b="1"/>
              <a:t>Kamera (+Objektiv)</a:t>
            </a:r>
            <a:endParaRPr lang="de-DE" sz="1800" b="1"/>
          </a:p>
        </p:txBody>
      </p:sp>
      <p:sp>
        <p:nvSpPr>
          <p:cNvPr id="1078927993" name="Textplatzhalter 10"/>
          <p:cNvSpPr txBox="1"/>
          <p:nvPr/>
        </p:nvSpPr>
        <p:spPr bwMode="auto">
          <a:xfrm>
            <a:off x="4336925" y="2470747"/>
            <a:ext cx="1057978" cy="300325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286000" indent="-457200" algn="l" defTabSz="914400" rtl="0">
              <a:lnSpc>
                <a:spcPct val="90000"/>
              </a:lnSpc>
              <a:spcBef>
                <a:spcPts val="500"/>
              </a:spcBef>
              <a:buClr>
                <a:schemeClr val="bg2">
                  <a:lumMod val="90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CH" sz="1800" b="1"/>
              <a:t>Akku</a:t>
            </a:r>
            <a:endParaRPr lang="de-DE" sz="1800" b="1"/>
          </a:p>
        </p:txBody>
      </p:sp>
      <p:sp>
        <p:nvSpPr>
          <p:cNvPr id="1445327930" name="Textplatzhalter 10"/>
          <p:cNvSpPr txBox="1"/>
          <p:nvPr/>
        </p:nvSpPr>
        <p:spPr bwMode="auto">
          <a:xfrm>
            <a:off x="5488826" y="2502506"/>
            <a:ext cx="1734346" cy="240126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286000" indent="-457200" algn="l" defTabSz="914400" rtl="0">
              <a:lnSpc>
                <a:spcPct val="90000"/>
              </a:lnSpc>
              <a:spcBef>
                <a:spcPts val="500"/>
              </a:spcBef>
              <a:buClr>
                <a:schemeClr val="bg2">
                  <a:lumMod val="90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CH" sz="1800" b="1"/>
              <a:t>Speicherkarte</a:t>
            </a:r>
            <a:endParaRPr lang="de-DE" sz="1800" b="1"/>
          </a:p>
        </p:txBody>
      </p:sp>
      <p:sp>
        <p:nvSpPr>
          <p:cNvPr id="1096175039" name="Textplatzhalter 10"/>
          <p:cNvSpPr txBox="1"/>
          <p:nvPr/>
        </p:nvSpPr>
        <p:spPr bwMode="auto">
          <a:xfrm>
            <a:off x="1405857" y="4004934"/>
            <a:ext cx="1136502" cy="300325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286000" indent="-457200" algn="l" defTabSz="914400" rtl="0">
              <a:lnSpc>
                <a:spcPct val="90000"/>
              </a:lnSpc>
              <a:spcBef>
                <a:spcPts val="500"/>
              </a:spcBef>
              <a:buClr>
                <a:schemeClr val="bg2">
                  <a:lumMod val="90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CH" sz="1800"/>
              <a:t>Stativ / </a:t>
            </a:r>
            <a:r>
              <a:rPr lang="de-CH" sz="1800"/>
              <a:t>Gimbal</a:t>
            </a:r>
            <a:endParaRPr lang="de-DE" sz="1800"/>
          </a:p>
        </p:txBody>
      </p:sp>
      <p:sp>
        <p:nvSpPr>
          <p:cNvPr id="1079196091" name="Textplatzhalter 10"/>
          <p:cNvSpPr txBox="1"/>
          <p:nvPr/>
        </p:nvSpPr>
        <p:spPr bwMode="auto">
          <a:xfrm>
            <a:off x="2803854" y="4004934"/>
            <a:ext cx="1136502" cy="300325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286000" indent="-457200" algn="l" defTabSz="914400" rtl="0">
              <a:lnSpc>
                <a:spcPct val="90000"/>
              </a:lnSpc>
              <a:spcBef>
                <a:spcPts val="500"/>
              </a:spcBef>
              <a:buClr>
                <a:schemeClr val="bg2">
                  <a:lumMod val="90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CH" sz="1800"/>
              <a:t>Licht </a:t>
            </a:r>
            <a:endParaRPr lang="de-DE" sz="1800"/>
          </a:p>
        </p:txBody>
      </p:sp>
      <p:sp>
        <p:nvSpPr>
          <p:cNvPr id="98258406" name="Textplatzhalter 10"/>
          <p:cNvSpPr txBox="1"/>
          <p:nvPr/>
        </p:nvSpPr>
        <p:spPr bwMode="auto">
          <a:xfrm>
            <a:off x="4297150" y="3994362"/>
            <a:ext cx="1136502" cy="300325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286000" indent="-457200" algn="l" defTabSz="914400" rtl="0">
              <a:lnSpc>
                <a:spcPct val="90000"/>
              </a:lnSpc>
              <a:spcBef>
                <a:spcPts val="500"/>
              </a:spcBef>
              <a:buClr>
                <a:schemeClr val="bg2">
                  <a:lumMod val="90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CH" sz="1800"/>
              <a:t>Laptop</a:t>
            </a:r>
            <a:endParaRPr lang="de-DE" sz="1800"/>
          </a:p>
        </p:txBody>
      </p:sp>
      <p:sp>
        <p:nvSpPr>
          <p:cNvPr id="1049241850" name="Textplatzhalter 10"/>
          <p:cNvSpPr txBox="1"/>
          <p:nvPr/>
        </p:nvSpPr>
        <p:spPr bwMode="auto">
          <a:xfrm>
            <a:off x="5727069" y="4004934"/>
            <a:ext cx="1257859" cy="300325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286000" indent="-457200" algn="l" defTabSz="914400" rtl="0">
              <a:lnSpc>
                <a:spcPct val="90000"/>
              </a:lnSpc>
              <a:spcBef>
                <a:spcPts val="500"/>
              </a:spcBef>
              <a:buClr>
                <a:schemeClr val="bg2">
                  <a:lumMod val="90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CH" sz="1800"/>
              <a:t>Mikrofone  </a:t>
            </a:r>
            <a:endParaRPr lang="de-DE" sz="1800"/>
          </a:p>
        </p:txBody>
      </p:sp>
      <p:sp>
        <p:nvSpPr>
          <p:cNvPr id="1222017132" name="Textplatzhalter 10"/>
          <p:cNvSpPr txBox="1"/>
          <p:nvPr/>
        </p:nvSpPr>
        <p:spPr bwMode="auto">
          <a:xfrm>
            <a:off x="6954404" y="4004933"/>
            <a:ext cx="1602168" cy="300325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>
              <a:lnSpc>
                <a:spcPct val="9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286000" indent="-457200" algn="l" defTabSz="914400" rtl="0">
              <a:lnSpc>
                <a:spcPct val="90000"/>
              </a:lnSpc>
              <a:spcBef>
                <a:spcPts val="500"/>
              </a:spcBef>
              <a:buClr>
                <a:schemeClr val="bg2">
                  <a:lumMod val="90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CH" sz="1800"/>
              <a:t>Checkliste / Notizen</a:t>
            </a:r>
            <a:endParaRPr lang="de-DE" sz="1800"/>
          </a:p>
        </p:txBody>
      </p:sp>
      <p:pic>
        <p:nvPicPr>
          <p:cNvPr id="1481020746" name="Grafik 21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 bwMode="auto">
          <a:xfrm>
            <a:off x="2998113" y="1474159"/>
            <a:ext cx="755433" cy="755433"/>
          </a:xfrm>
          <a:prstGeom prst="rect">
            <a:avLst/>
          </a:prstGeom>
        </p:spPr>
      </p:pic>
      <p:pic>
        <p:nvPicPr>
          <p:cNvPr id="2130141212" name="Grafik 22"/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 bwMode="auto">
          <a:xfrm>
            <a:off x="4395370" y="2855448"/>
            <a:ext cx="938857" cy="1214991"/>
          </a:xfrm>
          <a:prstGeom prst="rect">
            <a:avLst/>
          </a:prstGeom>
        </p:spPr>
      </p:pic>
      <p:pic>
        <p:nvPicPr>
          <p:cNvPr id="1333720985" name="Grafik 23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7377772" y="3068760"/>
            <a:ext cx="755433" cy="755433"/>
          </a:xfrm>
          <a:prstGeom prst="rect">
            <a:avLst/>
          </a:prstGeom>
        </p:spPr>
      </p:pic>
      <p:pic>
        <p:nvPicPr>
          <p:cNvPr id="1898981722" name="Grafik 24"/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 bwMode="auto">
          <a:xfrm>
            <a:off x="5978283" y="3068761"/>
            <a:ext cx="755433" cy="755433"/>
          </a:xfrm>
          <a:prstGeom prst="rect">
            <a:avLst/>
          </a:prstGeom>
        </p:spPr>
      </p:pic>
      <p:pic>
        <p:nvPicPr>
          <p:cNvPr id="1251164032" name="Grafik 25"/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/>
        </p:blipFill>
        <p:spPr bwMode="auto">
          <a:xfrm>
            <a:off x="2995881" y="3068761"/>
            <a:ext cx="755433" cy="755433"/>
          </a:xfrm>
          <a:prstGeom prst="rect">
            <a:avLst/>
          </a:prstGeom>
        </p:spPr>
      </p:pic>
      <p:pic>
        <p:nvPicPr>
          <p:cNvPr id="1259087654" name="Grafik 26"/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/>
        </p:blipFill>
        <p:spPr bwMode="auto">
          <a:xfrm>
            <a:off x="1596392" y="3085226"/>
            <a:ext cx="755433" cy="755433"/>
          </a:xfrm>
          <a:prstGeom prst="rect">
            <a:avLst/>
          </a:prstGeom>
        </p:spPr>
      </p:pic>
      <p:pic>
        <p:nvPicPr>
          <p:cNvPr id="1895875447" name="Grafik 27"/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/>
        </p:blipFill>
        <p:spPr bwMode="auto">
          <a:xfrm>
            <a:off x="5978283" y="1474159"/>
            <a:ext cx="755433" cy="755433"/>
          </a:xfrm>
          <a:prstGeom prst="rect">
            <a:avLst/>
          </a:prstGeom>
        </p:spPr>
      </p:pic>
      <p:pic>
        <p:nvPicPr>
          <p:cNvPr id="1804185764" name="Grafik 28"/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/>
        </p:blipFill>
        <p:spPr bwMode="auto">
          <a:xfrm>
            <a:off x="4488198" y="1474159"/>
            <a:ext cx="755433" cy="7554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5634313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rgbClr val="1FA3B7"/>
                </a:solidFill>
              </a:rPr>
              <a:t>Kameraarten</a:t>
            </a:r>
            <a:endParaRPr/>
          </a:p>
        </p:txBody>
      </p:sp>
      <p:sp>
        <p:nvSpPr>
          <p:cNvPr id="581329870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6</a:t>
            </a:fld>
            <a:endParaRPr lang="de-CH"/>
          </a:p>
        </p:txBody>
      </p:sp>
      <p:pic>
        <p:nvPicPr>
          <p:cNvPr id="1386097120" name="Grafik 3"/>
          <p:cNvPicPr>
            <a:picLocks noChangeAspect="1"/>
          </p:cNvPicPr>
          <p:nvPr/>
        </p:nvPicPr>
        <p:blipFill rotWithShape="1">
          <a:blip r:embed="rId3"/>
          <a:srcRect l="156" t="0" r="-156" b="23500"/>
          <a:stretch/>
        </p:blipFill>
        <p:spPr bwMode="auto">
          <a:xfrm>
            <a:off x="3706680" y="2870980"/>
            <a:ext cx="2813735" cy="1614381"/>
          </a:xfrm>
          <a:prstGeom prst="rect">
            <a:avLst/>
          </a:prstGeom>
        </p:spPr>
      </p:pic>
      <p:pic>
        <p:nvPicPr>
          <p:cNvPr id="813394" name="Grafik 4"/>
          <p:cNvPicPr>
            <a:picLocks noChangeAspect="1"/>
          </p:cNvPicPr>
          <p:nvPr/>
        </p:nvPicPr>
        <p:blipFill rotWithShape="1">
          <a:blip r:embed="rId4"/>
          <a:srcRect l="-1219" t="37829" r="5043" b="36505"/>
          <a:stretch/>
        </p:blipFill>
        <p:spPr bwMode="auto">
          <a:xfrm>
            <a:off x="3629190" y="1024044"/>
            <a:ext cx="5113655" cy="1752332"/>
          </a:xfrm>
          <a:prstGeom prst="rect">
            <a:avLst/>
          </a:prstGeom>
        </p:spPr>
      </p:pic>
      <p:pic>
        <p:nvPicPr>
          <p:cNvPr id="1711455061" name="Grafik 5"/>
          <p:cNvPicPr>
            <a:picLocks noChangeAspect="1"/>
          </p:cNvPicPr>
          <p:nvPr/>
        </p:nvPicPr>
        <p:blipFill rotWithShape="1">
          <a:blip r:embed="rId5"/>
          <a:srcRect l="22100" t="18070" r="23686" b="20073"/>
          <a:stretch/>
        </p:blipFill>
        <p:spPr bwMode="auto">
          <a:xfrm>
            <a:off x="6616411" y="2870980"/>
            <a:ext cx="2122320" cy="1614381"/>
          </a:xfrm>
          <a:prstGeom prst="rect">
            <a:avLst/>
          </a:prstGeom>
        </p:spPr>
      </p:pic>
      <p:pic>
        <p:nvPicPr>
          <p:cNvPr id="248895139" name="Grafik 6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>
            <a:off x="1295400" y="1024044"/>
            <a:ext cx="2309607" cy="3464411"/>
          </a:xfrm>
          <a:prstGeom prst="rect">
            <a:avLst/>
          </a:prstGeom>
        </p:spPr>
      </p:pic>
      <p:pic>
        <p:nvPicPr>
          <p:cNvPr id="753673961" name="Grafik 7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>
            <a:off x="8061625" y="203201"/>
            <a:ext cx="723600" cy="72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238188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rgbClr val="1FA3B7"/>
                </a:solidFill>
              </a:rPr>
              <a:t>Mikrofonarten</a:t>
            </a:r>
            <a:endParaRPr/>
          </a:p>
        </p:txBody>
      </p:sp>
      <p:sp>
        <p:nvSpPr>
          <p:cNvPr id="500196607" name="Foliennummernplatzhalt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7</a:t>
            </a:fld>
            <a:endParaRPr lang="de-CH"/>
          </a:p>
        </p:txBody>
      </p:sp>
      <p:pic>
        <p:nvPicPr>
          <p:cNvPr id="1239641224" name="Grafik 5"/>
          <p:cNvPicPr>
            <a:picLocks noChangeAspect="1"/>
          </p:cNvPicPr>
          <p:nvPr/>
        </p:nvPicPr>
        <p:blipFill rotWithShape="1">
          <a:blip r:embed="rId3"/>
          <a:srcRect l="22100" t="18070" r="23686" b="20073"/>
          <a:stretch/>
        </p:blipFill>
        <p:spPr bwMode="auto">
          <a:xfrm>
            <a:off x="6616411" y="2870980"/>
            <a:ext cx="2122320" cy="1614381"/>
          </a:xfrm>
          <a:prstGeom prst="rect">
            <a:avLst/>
          </a:prstGeom>
        </p:spPr>
      </p:pic>
      <p:pic>
        <p:nvPicPr>
          <p:cNvPr id="1137537007" name="Grafik 7"/>
          <p:cNvPicPr>
            <a:picLocks noChangeAspect="1"/>
          </p:cNvPicPr>
          <p:nvPr/>
        </p:nvPicPr>
        <p:blipFill rotWithShape="1">
          <a:blip r:embed="rId4"/>
          <a:srcRect l="21311" t="8446" r="2325" b="12515"/>
          <a:stretch/>
        </p:blipFill>
        <p:spPr bwMode="auto">
          <a:xfrm>
            <a:off x="6237139" y="2772316"/>
            <a:ext cx="2501591" cy="1722997"/>
          </a:xfrm>
          <a:prstGeom prst="rect">
            <a:avLst/>
          </a:prstGeom>
        </p:spPr>
      </p:pic>
      <p:pic>
        <p:nvPicPr>
          <p:cNvPr id="1237031193" name="Grafik 8"/>
          <p:cNvPicPr>
            <a:picLocks noChangeAspect="1"/>
          </p:cNvPicPr>
          <p:nvPr/>
        </p:nvPicPr>
        <p:blipFill rotWithShape="1">
          <a:blip r:embed="rId5"/>
          <a:srcRect l="10385" t="12931" r="4816" b="3120"/>
          <a:stretch/>
        </p:blipFill>
        <p:spPr bwMode="auto">
          <a:xfrm>
            <a:off x="6237139" y="1024044"/>
            <a:ext cx="2501591" cy="1651029"/>
          </a:xfrm>
          <a:prstGeom prst="rect">
            <a:avLst/>
          </a:prstGeom>
        </p:spPr>
      </p:pic>
      <p:pic>
        <p:nvPicPr>
          <p:cNvPr id="1355793477" name="Grafik 9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>
            <a:off x="3835376" y="1032830"/>
            <a:ext cx="2297330" cy="3445995"/>
          </a:xfrm>
          <a:prstGeom prst="rect">
            <a:avLst/>
          </a:prstGeom>
        </p:spPr>
      </p:pic>
      <p:pic>
        <p:nvPicPr>
          <p:cNvPr id="567846369" name="Grafik 10"/>
          <p:cNvPicPr>
            <a:picLocks noChangeAspect="1"/>
          </p:cNvPicPr>
          <p:nvPr/>
        </p:nvPicPr>
        <p:blipFill rotWithShape="1">
          <a:blip r:embed="rId7"/>
          <a:srcRect l="2950" t="0" r="8722" b="0"/>
          <a:stretch/>
        </p:blipFill>
        <p:spPr bwMode="auto">
          <a:xfrm>
            <a:off x="1304818" y="1024044"/>
            <a:ext cx="2434975" cy="3445995"/>
          </a:xfrm>
          <a:prstGeom prst="rect">
            <a:avLst/>
          </a:prstGeom>
        </p:spPr>
      </p:pic>
      <p:pic>
        <p:nvPicPr>
          <p:cNvPr id="119049378" name="Grafik 11"/>
          <p:cNvPicPr>
            <a:picLocks noChangeAspect="1"/>
          </p:cNvPicPr>
          <p:nvPr/>
        </p:nvPicPr>
        <p:blipFill rotWithShape="1">
          <a:blip r:embed="rId8"/>
          <a:stretch/>
        </p:blipFill>
        <p:spPr bwMode="auto">
          <a:xfrm>
            <a:off x="8061625" y="203201"/>
            <a:ext cx="723600" cy="72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4446783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rgbClr val="1FA3B7"/>
                </a:solidFill>
              </a:rPr>
              <a:t>Kameraperspektiven</a:t>
            </a:r>
            <a:endParaRPr/>
          </a:p>
        </p:txBody>
      </p:sp>
      <p:sp>
        <p:nvSpPr>
          <p:cNvPr id="1007993381" name="Inhaltsplatzhalter 2"/>
          <p:cNvSpPr>
            <a:spLocks noGrp="1"/>
          </p:cNvSpPr>
          <p:nvPr>
            <p:ph sz="quarter" idx="10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696819446" name="Foliennummernplatzhalt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8</a:t>
            </a:fld>
            <a:endParaRPr lang="de-CH"/>
          </a:p>
        </p:txBody>
      </p:sp>
      <p:pic>
        <p:nvPicPr>
          <p:cNvPr id="1961047491" name="Grafik 8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061625" y="203201"/>
            <a:ext cx="723600" cy="723600"/>
          </a:xfrm>
          <a:prstGeom prst="rect">
            <a:avLst/>
          </a:prstGeom>
        </p:spPr>
      </p:pic>
      <p:pic>
        <p:nvPicPr>
          <p:cNvPr id="1147828307" name="Grafik 9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295400" y="1101534"/>
            <a:ext cx="4841928" cy="34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0274055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rgbClr val="1FA3B7"/>
                </a:solidFill>
              </a:rPr>
              <a:t>Bildausschnitte</a:t>
            </a:r>
            <a:endParaRPr/>
          </a:p>
        </p:txBody>
      </p:sp>
      <p:sp>
        <p:nvSpPr>
          <p:cNvPr id="1974943257" name="Foliennummernplatzhalt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7D21FFDD-132D-4B5B-AD6B-BCC06A41D268}" type="slidenum">
              <a:rPr lang="de-CH"/>
              <a:t>9</a:t>
            </a:fld>
            <a:endParaRPr lang="de-CH"/>
          </a:p>
        </p:txBody>
      </p:sp>
      <p:pic>
        <p:nvPicPr>
          <p:cNvPr id="1847905885" name="Grafik 4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061625" y="203201"/>
            <a:ext cx="723600" cy="723600"/>
          </a:xfrm>
          <a:prstGeom prst="rect">
            <a:avLst/>
          </a:prstGeom>
        </p:spPr>
      </p:pic>
      <p:pic>
        <p:nvPicPr>
          <p:cNvPr id="1443790217" name="Grafik 6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295400" y="1095375"/>
            <a:ext cx="6019800" cy="3380984"/>
          </a:xfrm>
          <a:prstGeom prst="rect">
            <a:avLst/>
          </a:prstGeom>
        </p:spPr>
      </p:pic>
      <p:sp>
        <p:nvSpPr>
          <p:cNvPr id="574844807" name="Inhaltsplatzhalter 8"/>
          <p:cNvSpPr>
            <a:spLocks noGrp="1"/>
          </p:cNvSpPr>
          <p:nvPr>
            <p:ph sz="quarter" idx="10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CD Bund BIT Master DE">
  <a:themeElements>
    <a:clrScheme name="BIT Master">
      <a:dk1>
        <a:srgbClr val="000000"/>
      </a:dk1>
      <a:lt1>
        <a:sysClr val="window" lastClr="FFFFFF"/>
      </a:lt1>
      <a:dk2>
        <a:srgbClr val="10314D"/>
      </a:dk2>
      <a:lt2>
        <a:srgbClr val="FFFFFF"/>
      </a:lt2>
      <a:accent1>
        <a:srgbClr val="3366CC"/>
      </a:accent1>
      <a:accent2>
        <a:srgbClr val="58585A"/>
      </a:accent2>
      <a:accent3>
        <a:srgbClr val="1FA3B7"/>
      </a:accent3>
      <a:accent4>
        <a:srgbClr val="10314D"/>
      </a:accent4>
      <a:accent5>
        <a:srgbClr val="ED6B64"/>
      </a:accent5>
      <a:accent6>
        <a:srgbClr val="FFCA5F"/>
      </a:accent6>
      <a:hlink>
        <a:srgbClr val="3366CC"/>
      </a:hlink>
      <a:folHlink>
        <a:srgbClr val="3366CC"/>
      </a:folHlink>
    </a:clrScheme>
    <a:fontScheme name="CDBUND-Master-v3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prstGeom prst="rect">
          <a:avLst/>
        </a:prstGeom>
        <a:noFill/>
      </a:spPr>
      <a:bodyPr/>
      <a:lstStyle/>
    </a:txDef>
  </a:objectDefaults>
  <a:extraClrSchemeLst>
    <a:extraClrScheme>
      <a:clrScheme name="CDBUND-Master-v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13">
        <a:dk1>
          <a:srgbClr val="000000"/>
        </a:dk1>
        <a:lt1>
          <a:srgbClr val="FFFFFF"/>
        </a:lt1>
        <a:dk2>
          <a:srgbClr val="44546A"/>
        </a:dk2>
        <a:lt2>
          <a:srgbClr val="E6E6E6"/>
        </a:lt2>
        <a:accent1>
          <a:srgbClr val="05A8AF"/>
        </a:accent1>
        <a:accent2>
          <a:srgbClr val="294171"/>
        </a:accent2>
        <a:accent3>
          <a:srgbClr val="F1E21A"/>
        </a:accent3>
        <a:accent4>
          <a:srgbClr val="E1AE3A"/>
        </a:accent4>
        <a:accent5>
          <a:srgbClr val="BB006A"/>
        </a:accent5>
        <a:accent6>
          <a:srgbClr val="939393"/>
        </a:accent6>
        <a:hlink>
          <a:srgbClr val="0563C1"/>
        </a:hlink>
        <a:folHlink>
          <a:srgbClr val="0563C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1_CDBUND-BIT-Master Türkis">
  <a:themeElements>
    <a:clrScheme name="BIT Master">
      <a:dk1>
        <a:srgbClr val="000000"/>
      </a:dk1>
      <a:lt1>
        <a:sysClr val="window" lastClr="FFFFFF"/>
      </a:lt1>
      <a:dk2>
        <a:srgbClr val="10314D"/>
      </a:dk2>
      <a:lt2>
        <a:srgbClr val="FFFFFF"/>
      </a:lt2>
      <a:accent1>
        <a:srgbClr val="3366CC"/>
      </a:accent1>
      <a:accent2>
        <a:srgbClr val="58585A"/>
      </a:accent2>
      <a:accent3>
        <a:srgbClr val="1FA3B7"/>
      </a:accent3>
      <a:accent4>
        <a:srgbClr val="10314D"/>
      </a:accent4>
      <a:accent5>
        <a:srgbClr val="ED6B64"/>
      </a:accent5>
      <a:accent6>
        <a:srgbClr val="FFCA5F"/>
      </a:accent6>
      <a:hlink>
        <a:srgbClr val="3366CC"/>
      </a:hlink>
      <a:folHlink>
        <a:srgbClr val="3366CC"/>
      </a:folHlink>
    </a:clrScheme>
    <a:fontScheme name="CDBUND-Master-v3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prstGeom prst="rect">
          <a:avLst/>
        </a:prstGeom>
        <a:noFill/>
      </a:spPr>
      <a:bodyPr/>
      <a:lstStyle/>
    </a:txDef>
  </a:objectDefaults>
  <a:extraClrSchemeLst>
    <a:extraClrScheme>
      <a:clrScheme name="CDBUND-Master-v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13">
        <a:dk1>
          <a:srgbClr val="000000"/>
        </a:dk1>
        <a:lt1>
          <a:srgbClr val="FFFFFF"/>
        </a:lt1>
        <a:dk2>
          <a:srgbClr val="44546A"/>
        </a:dk2>
        <a:lt2>
          <a:srgbClr val="E6E6E6"/>
        </a:lt2>
        <a:accent1>
          <a:srgbClr val="05A8AF"/>
        </a:accent1>
        <a:accent2>
          <a:srgbClr val="294171"/>
        </a:accent2>
        <a:accent3>
          <a:srgbClr val="F1E21A"/>
        </a:accent3>
        <a:accent4>
          <a:srgbClr val="E1AE3A"/>
        </a:accent4>
        <a:accent5>
          <a:srgbClr val="BB006A"/>
        </a:accent5>
        <a:accent6>
          <a:srgbClr val="939393"/>
        </a:accent6>
        <a:hlink>
          <a:srgbClr val="0563C1"/>
        </a:hlink>
        <a:folHlink>
          <a:srgbClr val="0563C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customXml/_rels/item1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1.xml"/></Relationships>
</file>

<file path=customXml/_rels/item2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2.xml"/></Relationships>
</file>

<file path=customXml/_rels/item3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This value indicates the number of saves or revisions. The application is responsible for updating this value after each revision.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650C8D1-BB0D-442D-91FB-99F6118B09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904DB35D-F828-4804-B7E1-60B92A21CC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F814F9-2F65-480C-B96A-1EC75F165DA2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ONLYOFFICE/9.2.1.8</Application>
  <PresentationFormat>On-screen Show (4:3)</PresentationFormat>
  <Paragraphs>0</Paragraphs>
  <Slides>16</Slides>
  <Notes>16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Document Partner</dc:creator>
  <cp:lastModifiedBy>zoe.plattner@bit.admin.ch</cp:lastModifiedBy>
  <cp:revision>525</cp:revision>
  <dcterms:created xsi:type="dcterms:W3CDTF">2025-03-19T10:42:03Z</dcterms:created>
  <dcterms:modified xsi:type="dcterms:W3CDTF">2026-02-11T10:14:01Z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äsentationsdatum">
    <vt:lpwstr>/data:Dokument/data:Erstellungsdatum/data:Langformat</vt:lpwstr>
  </property>
  <property fmtid="{D5CDD505-2E9C-101B-9397-08002B2CF9AE}" pid="3" name="Autor Nachname">
    <vt:lpwstr>/data:Dokument/data:Benutzer/data:Person/data:Nachname</vt:lpwstr>
  </property>
  <property fmtid="{D5CDD505-2E9C-101B-9397-08002B2CF9AE}" pid="4" name="Autor Vorname">
    <vt:lpwstr>/data:Dokument/data:Benutzer/data:Person/data:Vorname</vt:lpwstr>
  </property>
  <property fmtid="{D5CDD505-2E9C-101B-9397-08002B2CF9AE}" pid="5" name="FF Nachname">
    <vt:lpwstr>/data:Dokument/data:Absender/data:Fuss/data:Person/data:Nachname</vt:lpwstr>
  </property>
  <property fmtid="{D5CDD505-2E9C-101B-9397-08002B2CF9AE}" pid="6" name="FF Vorname">
    <vt:lpwstr>/data:Dokument/data:Absender/data:Fuss/data:Person/data:Vorname</vt:lpwstr>
  </property>
</Properties>
</file>